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5d27d0a4b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b812d33584ccb"/>
  </p:sldMasterIdLst>
  <p:sldIdLst>
    <p:sldId xmlns:r="http://schemas.openxmlformats.org/officeDocument/2006/relationships" id="256" r:id="Re3769b15a9c74d09"/>
    <p:sldId xmlns:r="http://schemas.openxmlformats.org/officeDocument/2006/relationships" id="257" r:id="R9556c2142c57418b"/>
    <p:sldId xmlns:r="http://schemas.openxmlformats.org/officeDocument/2006/relationships" id="258" r:id="R0f0bbc51994b42b9"/>
    <p:sldId xmlns:r="http://schemas.openxmlformats.org/officeDocument/2006/relationships" id="259" r:id="R00a8680c0e544419"/>
    <p:sldId xmlns:r="http://schemas.openxmlformats.org/officeDocument/2006/relationships" id="260" r:id="R65f687fbb4ef4252"/>
    <p:sldId xmlns:r="http://schemas.openxmlformats.org/officeDocument/2006/relationships" id="261" r:id="Rb32bd9050cb84295"/>
    <p:sldId xmlns:r="http://schemas.openxmlformats.org/officeDocument/2006/relationships" id="262" r:id="R9dc6def639cc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b812d33584ccb" /><Relationship Type="http://schemas.openxmlformats.org/officeDocument/2006/relationships/slide" Target="/ppt/slides/slide1.xml" Id="Re3769b15a9c74d09" /><Relationship Type="http://schemas.openxmlformats.org/officeDocument/2006/relationships/slide" Target="/ppt/slides/slide2.xml" Id="R9556c2142c57418b" /><Relationship Type="http://schemas.openxmlformats.org/officeDocument/2006/relationships/slide" Target="/ppt/slides/slide3.xml" Id="R0f0bbc51994b42b9" /><Relationship Type="http://schemas.openxmlformats.org/officeDocument/2006/relationships/slide" Target="/ppt/slides/slide4.xml" Id="R00a8680c0e544419" /><Relationship Type="http://schemas.openxmlformats.org/officeDocument/2006/relationships/slide" Target="/ppt/slides/slide5.xml" Id="R65f687fbb4ef4252" /><Relationship Type="http://schemas.openxmlformats.org/officeDocument/2006/relationships/slide" Target="/ppt/slides/slide6.xml" Id="Rb32bd9050cb84295" /><Relationship Type="http://schemas.openxmlformats.org/officeDocument/2006/relationships/slide" Target="/ppt/slides/slide7.xml" Id="R9dc6def639cc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177d3916d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2f388eff4d85" /><Relationship Type="http://schemas.openxmlformats.org/officeDocument/2006/relationships/theme" Target="/ppt/slideMasters/theme/theme1.xml" Id="Rf486aecf8840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32f388eff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d26401a2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6902bbbc9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7b364c8c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d779efab3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968f04db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5b98220a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cb91124b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 BOLSØY LYNGMO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