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8ee5b732c0c42c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8e2a86ebd294945"/>
  </p:sldMasterIdLst>
  <p:sldIdLst>
    <p:sldId xmlns:r="http://schemas.openxmlformats.org/officeDocument/2006/relationships" id="256" r:id="R6ed3e7e0745a4a75"/>
    <p:sldId xmlns:r="http://schemas.openxmlformats.org/officeDocument/2006/relationships" id="257" r:id="Rdb4174ab1f6f4d8c"/>
    <p:sldId xmlns:r="http://schemas.openxmlformats.org/officeDocument/2006/relationships" id="258" r:id="Red9e345c948f472b"/>
    <p:sldId xmlns:r="http://schemas.openxmlformats.org/officeDocument/2006/relationships" id="259" r:id="R2cea1702192c44c5"/>
    <p:sldId xmlns:r="http://schemas.openxmlformats.org/officeDocument/2006/relationships" id="260" r:id="R6ba62ceeaf09467a"/>
    <p:sldId xmlns:r="http://schemas.openxmlformats.org/officeDocument/2006/relationships" id="261" r:id="R3050dae0bf7649a7"/>
    <p:sldId xmlns:r="http://schemas.openxmlformats.org/officeDocument/2006/relationships" id="262" r:id="Re222206f23574d1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8e2a86ebd294945" /><Relationship Type="http://schemas.openxmlformats.org/officeDocument/2006/relationships/slide" Target="/ppt/slides/slide1.xml" Id="R6ed3e7e0745a4a75" /><Relationship Type="http://schemas.openxmlformats.org/officeDocument/2006/relationships/slide" Target="/ppt/slides/slide2.xml" Id="Rdb4174ab1f6f4d8c" /><Relationship Type="http://schemas.openxmlformats.org/officeDocument/2006/relationships/slide" Target="/ppt/slides/slide3.xml" Id="Red9e345c948f472b" /><Relationship Type="http://schemas.openxmlformats.org/officeDocument/2006/relationships/slide" Target="/ppt/slides/slide4.xml" Id="R2cea1702192c44c5" /><Relationship Type="http://schemas.openxmlformats.org/officeDocument/2006/relationships/slide" Target="/ppt/slides/slide5.xml" Id="R6ba62ceeaf09467a" /><Relationship Type="http://schemas.openxmlformats.org/officeDocument/2006/relationships/slide" Target="/ppt/slides/slide6.xml" Id="R3050dae0bf7649a7" /><Relationship Type="http://schemas.openxmlformats.org/officeDocument/2006/relationships/slide" Target="/ppt/slides/slide7.xml" Id="Re222206f23574d1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5274ecb8923400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5fbea2dd5f4e93" /><Relationship Type="http://schemas.openxmlformats.org/officeDocument/2006/relationships/theme" Target="/ppt/slideMasters/theme/theme1.xml" Id="R47f590317838499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b5fbea2dd5f4e9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9e53ecf98e4a5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d4d2a1769d403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b35a0a46ac4e8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a6ed3ee5c848e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5774783de8476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f400f647ff4be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1b857e93e443b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SANDEN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SANDEN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−3 021 883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293 956 652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2 143 945 756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2 280 658 948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COLLIER PETTER  –  25,9 %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HØEGH MARGRETHE COLLIER  –  25,9 %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COLLIER PETTER  –  21,0 %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HØEGH MARGRETHE COLLIER  –  21,0 %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COLLIER JAN PETTER  –  6,3 %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Ruseløkkveien 36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918 837 655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SANDEN AS</a:t>
            </a:r>
          </a:p>
        </p:txBody>
      </p:sp>
    </p:spTree>
  </p:cSld>
  <p:clrMapOvr>
    <a:masterClrMapping xmlns:a="http://schemas.openxmlformats.org/drawingml/2006/main"/>
  </p:clrMapOvr>
</p:sld>
</file>