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98dde8518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c5122584e4ccd"/>
  </p:sldMasterIdLst>
  <p:sldIdLst>
    <p:sldId xmlns:r="http://schemas.openxmlformats.org/officeDocument/2006/relationships" id="256" r:id="R08885fd9e2e642dc"/>
    <p:sldId xmlns:r="http://schemas.openxmlformats.org/officeDocument/2006/relationships" id="257" r:id="Rd851aaa016a04b76"/>
    <p:sldId xmlns:r="http://schemas.openxmlformats.org/officeDocument/2006/relationships" id="258" r:id="Rdb15744430f44cb5"/>
    <p:sldId xmlns:r="http://schemas.openxmlformats.org/officeDocument/2006/relationships" id="259" r:id="R88554184a7cd4109"/>
    <p:sldId xmlns:r="http://schemas.openxmlformats.org/officeDocument/2006/relationships" id="260" r:id="R95b0a74d9aca4199"/>
    <p:sldId xmlns:r="http://schemas.openxmlformats.org/officeDocument/2006/relationships" id="261" r:id="Rd400a8900b58421d"/>
    <p:sldId xmlns:r="http://schemas.openxmlformats.org/officeDocument/2006/relationships" id="262" r:id="R70fe43e5d7164c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c5122584e4ccd" /><Relationship Type="http://schemas.openxmlformats.org/officeDocument/2006/relationships/slide" Target="/ppt/slides/slide1.xml" Id="R08885fd9e2e642dc" /><Relationship Type="http://schemas.openxmlformats.org/officeDocument/2006/relationships/slide" Target="/ppt/slides/slide2.xml" Id="Rd851aaa016a04b76" /><Relationship Type="http://schemas.openxmlformats.org/officeDocument/2006/relationships/slide" Target="/ppt/slides/slide3.xml" Id="Rdb15744430f44cb5" /><Relationship Type="http://schemas.openxmlformats.org/officeDocument/2006/relationships/slide" Target="/ppt/slides/slide4.xml" Id="R88554184a7cd4109" /><Relationship Type="http://schemas.openxmlformats.org/officeDocument/2006/relationships/slide" Target="/ppt/slides/slide5.xml" Id="R95b0a74d9aca4199" /><Relationship Type="http://schemas.openxmlformats.org/officeDocument/2006/relationships/slide" Target="/ppt/slides/slide6.xml" Id="Rd400a8900b58421d" /><Relationship Type="http://schemas.openxmlformats.org/officeDocument/2006/relationships/slide" Target="/ppt/slides/slide7.xml" Id="R70fe43e5d7164c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09155f03e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2eca852c4d36" /><Relationship Type="http://schemas.openxmlformats.org/officeDocument/2006/relationships/theme" Target="/ppt/slideMasters/theme/theme1.xml" Id="Rc053f1061cbf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e2eca852c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5cc575fd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36f56ad53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74c0b842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a45688bf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743138b1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3031241794c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454591d70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12 297 400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