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624e34439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461f46c974de1"/>
  </p:sldMasterIdLst>
  <p:sldIdLst>
    <p:sldId xmlns:r="http://schemas.openxmlformats.org/officeDocument/2006/relationships" id="256" r:id="R10e7845693b54edd"/>
    <p:sldId xmlns:r="http://schemas.openxmlformats.org/officeDocument/2006/relationships" id="257" r:id="R6e53244152364d0b"/>
    <p:sldId xmlns:r="http://schemas.openxmlformats.org/officeDocument/2006/relationships" id="258" r:id="R3df9d21ff5a74e64"/>
    <p:sldId xmlns:r="http://schemas.openxmlformats.org/officeDocument/2006/relationships" id="259" r:id="R7994539aa8cb442e"/>
    <p:sldId xmlns:r="http://schemas.openxmlformats.org/officeDocument/2006/relationships" id="260" r:id="R23f0087f32f942c5"/>
    <p:sldId xmlns:r="http://schemas.openxmlformats.org/officeDocument/2006/relationships" id="261" r:id="R847f102c8b724fc0"/>
    <p:sldId xmlns:r="http://schemas.openxmlformats.org/officeDocument/2006/relationships" id="262" r:id="Rf4b16295274c46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461f46c974de1" /><Relationship Type="http://schemas.openxmlformats.org/officeDocument/2006/relationships/slide" Target="/ppt/slides/slide1.xml" Id="R10e7845693b54edd" /><Relationship Type="http://schemas.openxmlformats.org/officeDocument/2006/relationships/slide" Target="/ppt/slides/slide2.xml" Id="R6e53244152364d0b" /><Relationship Type="http://schemas.openxmlformats.org/officeDocument/2006/relationships/slide" Target="/ppt/slides/slide3.xml" Id="R3df9d21ff5a74e64" /><Relationship Type="http://schemas.openxmlformats.org/officeDocument/2006/relationships/slide" Target="/ppt/slides/slide4.xml" Id="R7994539aa8cb442e" /><Relationship Type="http://schemas.openxmlformats.org/officeDocument/2006/relationships/slide" Target="/ppt/slides/slide5.xml" Id="R23f0087f32f942c5" /><Relationship Type="http://schemas.openxmlformats.org/officeDocument/2006/relationships/slide" Target="/ppt/slides/slide6.xml" Id="R847f102c8b724fc0" /><Relationship Type="http://schemas.openxmlformats.org/officeDocument/2006/relationships/slide" Target="/ppt/slides/slide7.xml" Id="Rf4b16295274c46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8f9f4621e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05666e0b498f" /><Relationship Type="http://schemas.openxmlformats.org/officeDocument/2006/relationships/theme" Target="/ppt/slideMasters/theme/theme1.xml" Id="Reb6a92c3700a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605666e0b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7ac428ff6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ace9bedeb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c675aa62e42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0e2e015e1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bab8e27cd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2110dc37a48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559ee56f3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PØG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2 367 849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PER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Bjørnebakken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918 771 255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