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ec9cfe5a741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35025d413412c"/>
  </p:sldMasterIdLst>
  <p:sldIdLst>
    <p:sldId xmlns:r="http://schemas.openxmlformats.org/officeDocument/2006/relationships" id="256" r:id="R683e2a3e2dbb49e0"/>
    <p:sldId xmlns:r="http://schemas.openxmlformats.org/officeDocument/2006/relationships" id="257" r:id="R6bdd34dfdb1445f5"/>
    <p:sldId xmlns:r="http://schemas.openxmlformats.org/officeDocument/2006/relationships" id="258" r:id="R014dc2bf931c4b87"/>
    <p:sldId xmlns:r="http://schemas.openxmlformats.org/officeDocument/2006/relationships" id="259" r:id="R17b55aeaac63461d"/>
    <p:sldId xmlns:r="http://schemas.openxmlformats.org/officeDocument/2006/relationships" id="260" r:id="R7ad541926f0b43d3"/>
    <p:sldId xmlns:r="http://schemas.openxmlformats.org/officeDocument/2006/relationships" id="261" r:id="R30bb01e36a10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35025d413412c" /><Relationship Type="http://schemas.openxmlformats.org/officeDocument/2006/relationships/slide" Target="/ppt/slides/slide1.xml" Id="R683e2a3e2dbb49e0" /><Relationship Type="http://schemas.openxmlformats.org/officeDocument/2006/relationships/slide" Target="/ppt/slides/slide2.xml" Id="R6bdd34dfdb1445f5" /><Relationship Type="http://schemas.openxmlformats.org/officeDocument/2006/relationships/slide" Target="/ppt/slides/slide3.xml" Id="R014dc2bf931c4b87" /><Relationship Type="http://schemas.openxmlformats.org/officeDocument/2006/relationships/slide" Target="/ppt/slides/slide4.xml" Id="R17b55aeaac63461d" /><Relationship Type="http://schemas.openxmlformats.org/officeDocument/2006/relationships/slide" Target="/ppt/slides/slide5.xml" Id="R7ad541926f0b43d3" /><Relationship Type="http://schemas.openxmlformats.org/officeDocument/2006/relationships/slide" Target="/ppt/slides/slide6.xml" Id="R30bb01e36a10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8749af0484b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086037c7e45ba" /><Relationship Type="http://schemas.openxmlformats.org/officeDocument/2006/relationships/theme" Target="/ppt/slideMasters/theme/theme1.xml" Id="R5b2b9f9085ff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4086037c7e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1ad4ad9f145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26d6bec34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90742c0ab45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50d1d8b42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38241a884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e570dd90e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PØG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918 771 255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