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e39008d24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dea8ae03b42e3"/>
  </p:sldMasterIdLst>
  <p:sldIdLst>
    <p:sldId xmlns:r="http://schemas.openxmlformats.org/officeDocument/2006/relationships" id="256" r:id="R72260eb109f247ee"/>
    <p:sldId xmlns:r="http://schemas.openxmlformats.org/officeDocument/2006/relationships" id="257" r:id="R2ec30da9d52d4195"/>
    <p:sldId xmlns:r="http://schemas.openxmlformats.org/officeDocument/2006/relationships" id="258" r:id="Rfc83b7b6ece44c78"/>
    <p:sldId xmlns:r="http://schemas.openxmlformats.org/officeDocument/2006/relationships" id="259" r:id="Rda97fa59882d40ed"/>
    <p:sldId xmlns:r="http://schemas.openxmlformats.org/officeDocument/2006/relationships" id="260" r:id="R370e4802cdfc4cce"/>
    <p:sldId xmlns:r="http://schemas.openxmlformats.org/officeDocument/2006/relationships" id="261" r:id="R9191fd03484f44d2"/>
    <p:sldId xmlns:r="http://schemas.openxmlformats.org/officeDocument/2006/relationships" id="262" r:id="R61ff36acad3d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dea8ae03b42e3" /><Relationship Type="http://schemas.openxmlformats.org/officeDocument/2006/relationships/slide" Target="/ppt/slides/slide1.xml" Id="R72260eb109f247ee" /><Relationship Type="http://schemas.openxmlformats.org/officeDocument/2006/relationships/slide" Target="/ppt/slides/slide2.xml" Id="R2ec30da9d52d4195" /><Relationship Type="http://schemas.openxmlformats.org/officeDocument/2006/relationships/slide" Target="/ppt/slides/slide3.xml" Id="Rfc83b7b6ece44c78" /><Relationship Type="http://schemas.openxmlformats.org/officeDocument/2006/relationships/slide" Target="/ppt/slides/slide4.xml" Id="Rda97fa59882d40ed" /><Relationship Type="http://schemas.openxmlformats.org/officeDocument/2006/relationships/slide" Target="/ppt/slides/slide5.xml" Id="R370e4802cdfc4cce" /><Relationship Type="http://schemas.openxmlformats.org/officeDocument/2006/relationships/slide" Target="/ppt/slides/slide6.xml" Id="R9191fd03484f44d2" /><Relationship Type="http://schemas.openxmlformats.org/officeDocument/2006/relationships/slide" Target="/ppt/slides/slide7.xml" Id="R61ff36acad3d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d457aebee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778397724835" /><Relationship Type="http://schemas.openxmlformats.org/officeDocument/2006/relationships/theme" Target="/ppt/slideMasters/theme/theme1.xml" Id="R868e20444a3a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377839772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5e693899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17a1e5349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6ced65f90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63d0264d0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dd9ba5005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cc66cc105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1c086a41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KRISTINE LOLAND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