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753515baa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09b2c17a345c5"/>
  </p:sldMasterIdLst>
  <p:sldIdLst>
    <p:sldId xmlns:r="http://schemas.openxmlformats.org/officeDocument/2006/relationships" id="256" r:id="R9392fd3e2ec0445c"/>
    <p:sldId xmlns:r="http://schemas.openxmlformats.org/officeDocument/2006/relationships" id="257" r:id="Ra93cdc581ff44c1e"/>
    <p:sldId xmlns:r="http://schemas.openxmlformats.org/officeDocument/2006/relationships" id="258" r:id="Re24acf6ca4f44b0d"/>
    <p:sldId xmlns:r="http://schemas.openxmlformats.org/officeDocument/2006/relationships" id="259" r:id="R217d85b608a04cd2"/>
    <p:sldId xmlns:r="http://schemas.openxmlformats.org/officeDocument/2006/relationships" id="260" r:id="R7b3e9c6530b14cfc"/>
    <p:sldId xmlns:r="http://schemas.openxmlformats.org/officeDocument/2006/relationships" id="261" r:id="R8b103754e6d14d5e"/>
    <p:sldId xmlns:r="http://schemas.openxmlformats.org/officeDocument/2006/relationships" id="262" r:id="R02c26fc9740d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09b2c17a345c5" /><Relationship Type="http://schemas.openxmlformats.org/officeDocument/2006/relationships/slide" Target="/ppt/slides/slide1.xml" Id="R9392fd3e2ec0445c" /><Relationship Type="http://schemas.openxmlformats.org/officeDocument/2006/relationships/slide" Target="/ppt/slides/slide2.xml" Id="Ra93cdc581ff44c1e" /><Relationship Type="http://schemas.openxmlformats.org/officeDocument/2006/relationships/slide" Target="/ppt/slides/slide3.xml" Id="Re24acf6ca4f44b0d" /><Relationship Type="http://schemas.openxmlformats.org/officeDocument/2006/relationships/slide" Target="/ppt/slides/slide4.xml" Id="R217d85b608a04cd2" /><Relationship Type="http://schemas.openxmlformats.org/officeDocument/2006/relationships/slide" Target="/ppt/slides/slide5.xml" Id="R7b3e9c6530b14cfc" /><Relationship Type="http://schemas.openxmlformats.org/officeDocument/2006/relationships/slide" Target="/ppt/slides/slide6.xml" Id="R8b103754e6d14d5e" /><Relationship Type="http://schemas.openxmlformats.org/officeDocument/2006/relationships/slide" Target="/ppt/slides/slide7.xml" Id="R02c26fc9740d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7c9a2565b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4e580d7114b81" /><Relationship Type="http://schemas.openxmlformats.org/officeDocument/2006/relationships/theme" Target="/ppt/slideMasters/theme/theme1.xml" Id="Ra560246ceb58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4e580d711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77dc6177d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aeb05ea1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47cf529a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b8294ce26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e070a78f4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d7a1cf57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24d47e2dd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HAGRI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GRIMM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Grimm, Lysaker brygge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HAGRI AS</a:t>
            </a:r>
          </a:p>
        </p:txBody>
      </p:sp>
    </p:spTree>
  </p:cSld>
  <p:clrMapOvr>
    <a:masterClrMapping xmlns:a="http://schemas.openxmlformats.org/drawingml/2006/main"/>
  </p:clrMapOvr>
</p:sld>
</file>