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83c145ab7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3c96b0cac4ee3"/>
  </p:sldMasterIdLst>
  <p:sldIdLst>
    <p:sldId xmlns:r="http://schemas.openxmlformats.org/officeDocument/2006/relationships" id="256" r:id="R1e0c2f18ea254131"/>
    <p:sldId xmlns:r="http://schemas.openxmlformats.org/officeDocument/2006/relationships" id="257" r:id="Reb85164367b646f0"/>
    <p:sldId xmlns:r="http://schemas.openxmlformats.org/officeDocument/2006/relationships" id="258" r:id="R36d96050c1cc4675"/>
    <p:sldId xmlns:r="http://schemas.openxmlformats.org/officeDocument/2006/relationships" id="259" r:id="Rebf7256c8c004a88"/>
    <p:sldId xmlns:r="http://schemas.openxmlformats.org/officeDocument/2006/relationships" id="260" r:id="Rf4b5155c0e604eac"/>
    <p:sldId xmlns:r="http://schemas.openxmlformats.org/officeDocument/2006/relationships" id="261" r:id="R2dda2082eeb84611"/>
    <p:sldId xmlns:r="http://schemas.openxmlformats.org/officeDocument/2006/relationships" id="262" r:id="R67ea64d2c472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3c96b0cac4ee3" /><Relationship Type="http://schemas.openxmlformats.org/officeDocument/2006/relationships/slide" Target="/ppt/slides/slide1.xml" Id="R1e0c2f18ea254131" /><Relationship Type="http://schemas.openxmlformats.org/officeDocument/2006/relationships/slide" Target="/ppt/slides/slide2.xml" Id="Reb85164367b646f0" /><Relationship Type="http://schemas.openxmlformats.org/officeDocument/2006/relationships/slide" Target="/ppt/slides/slide3.xml" Id="R36d96050c1cc4675" /><Relationship Type="http://schemas.openxmlformats.org/officeDocument/2006/relationships/slide" Target="/ppt/slides/slide4.xml" Id="Rebf7256c8c004a88" /><Relationship Type="http://schemas.openxmlformats.org/officeDocument/2006/relationships/slide" Target="/ppt/slides/slide5.xml" Id="Rf4b5155c0e604eac" /><Relationship Type="http://schemas.openxmlformats.org/officeDocument/2006/relationships/slide" Target="/ppt/slides/slide6.xml" Id="R2dda2082eeb84611" /><Relationship Type="http://schemas.openxmlformats.org/officeDocument/2006/relationships/slide" Target="/ppt/slides/slide7.xml" Id="R67ea64d2c472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f7e6d2f85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b61e2efc4f8a" /><Relationship Type="http://schemas.openxmlformats.org/officeDocument/2006/relationships/theme" Target="/ppt/slideMasters/theme/theme1.xml" Id="R9a26116916cb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db61e2efc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3b99225a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a51f0dac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9d7d6a93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32ac1f13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fd040701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3df92981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6d90c2755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