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d4da2656a045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d6b9f04e848dc"/>
  </p:sldMasterIdLst>
  <p:sldIdLst>
    <p:sldId xmlns:r="http://schemas.openxmlformats.org/officeDocument/2006/relationships" id="256" r:id="R87fcfab951de4673"/>
    <p:sldId xmlns:r="http://schemas.openxmlformats.org/officeDocument/2006/relationships" id="257" r:id="R8166e45e67174020"/>
    <p:sldId xmlns:r="http://schemas.openxmlformats.org/officeDocument/2006/relationships" id="258" r:id="Rcfbffd338a4647bb"/>
    <p:sldId xmlns:r="http://schemas.openxmlformats.org/officeDocument/2006/relationships" id="259" r:id="Re57db73ecfd740c3"/>
    <p:sldId xmlns:r="http://schemas.openxmlformats.org/officeDocument/2006/relationships" id="260" r:id="R1d7e6fb4dfa842f7"/>
    <p:sldId xmlns:r="http://schemas.openxmlformats.org/officeDocument/2006/relationships" id="261" r:id="R0aa0b49798664dd5"/>
    <p:sldId xmlns:r="http://schemas.openxmlformats.org/officeDocument/2006/relationships" id="262" r:id="R7d7dfa0c60c9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d6b9f04e848dc" /><Relationship Type="http://schemas.openxmlformats.org/officeDocument/2006/relationships/slide" Target="/ppt/slides/slide1.xml" Id="R87fcfab951de4673" /><Relationship Type="http://schemas.openxmlformats.org/officeDocument/2006/relationships/slide" Target="/ppt/slides/slide2.xml" Id="R8166e45e67174020" /><Relationship Type="http://schemas.openxmlformats.org/officeDocument/2006/relationships/slide" Target="/ppt/slides/slide3.xml" Id="Rcfbffd338a4647bb" /><Relationship Type="http://schemas.openxmlformats.org/officeDocument/2006/relationships/slide" Target="/ppt/slides/slide4.xml" Id="Re57db73ecfd740c3" /><Relationship Type="http://schemas.openxmlformats.org/officeDocument/2006/relationships/slide" Target="/ppt/slides/slide5.xml" Id="R1d7e6fb4dfa842f7" /><Relationship Type="http://schemas.openxmlformats.org/officeDocument/2006/relationships/slide" Target="/ppt/slides/slide6.xml" Id="R0aa0b49798664dd5" /><Relationship Type="http://schemas.openxmlformats.org/officeDocument/2006/relationships/slide" Target="/ppt/slides/slide7.xml" Id="R7d7dfa0c60c9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a279250c84c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512ed63f1412f" /><Relationship Type="http://schemas.openxmlformats.org/officeDocument/2006/relationships/theme" Target="/ppt/slideMasters/theme/theme1.xml" Id="R6ec7615a0a31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9512ed63f1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3484d06fb4e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3d8bffcfd47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ddafea640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7583bf9e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16dfc3cb247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c20d61b5049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4e5bbdcf24a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HOBØL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HOBØL ANLEGG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4 854 915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6 382 090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7 146 282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SIGURD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Sånervei 228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