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628bbc730e1430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8857a069be34ff6"/>
  </p:sldMasterIdLst>
  <p:sldIdLst>
    <p:sldId xmlns:r="http://schemas.openxmlformats.org/officeDocument/2006/relationships" id="256" r:id="Rdc085a0625944196"/>
    <p:sldId xmlns:r="http://schemas.openxmlformats.org/officeDocument/2006/relationships" id="257" r:id="R334354b81e5f499a"/>
    <p:sldId xmlns:r="http://schemas.openxmlformats.org/officeDocument/2006/relationships" id="258" r:id="R719dd76e1821400a"/>
    <p:sldId xmlns:r="http://schemas.openxmlformats.org/officeDocument/2006/relationships" id="259" r:id="R3340742f1c344265"/>
    <p:sldId xmlns:r="http://schemas.openxmlformats.org/officeDocument/2006/relationships" id="260" r:id="R5b3b81094ba348a4"/>
    <p:sldId xmlns:r="http://schemas.openxmlformats.org/officeDocument/2006/relationships" id="261" r:id="Rbd5ecd48ab184ac0"/>
    <p:sldId xmlns:r="http://schemas.openxmlformats.org/officeDocument/2006/relationships" id="262" r:id="Rcf542b23234d4e4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8857a069be34ff6" /><Relationship Type="http://schemas.openxmlformats.org/officeDocument/2006/relationships/slide" Target="/ppt/slides/slide1.xml" Id="Rdc085a0625944196" /><Relationship Type="http://schemas.openxmlformats.org/officeDocument/2006/relationships/slide" Target="/ppt/slides/slide2.xml" Id="R334354b81e5f499a" /><Relationship Type="http://schemas.openxmlformats.org/officeDocument/2006/relationships/slide" Target="/ppt/slides/slide3.xml" Id="R719dd76e1821400a" /><Relationship Type="http://schemas.openxmlformats.org/officeDocument/2006/relationships/slide" Target="/ppt/slides/slide4.xml" Id="R3340742f1c344265" /><Relationship Type="http://schemas.openxmlformats.org/officeDocument/2006/relationships/slide" Target="/ppt/slides/slide5.xml" Id="R5b3b81094ba348a4" /><Relationship Type="http://schemas.openxmlformats.org/officeDocument/2006/relationships/slide" Target="/ppt/slides/slide6.xml" Id="Rbd5ecd48ab184ac0" /><Relationship Type="http://schemas.openxmlformats.org/officeDocument/2006/relationships/slide" Target="/ppt/slides/slide7.xml" Id="Rcf542b23234d4e4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0a51b83061b4e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0a1f18c0364337" /><Relationship Type="http://schemas.openxmlformats.org/officeDocument/2006/relationships/theme" Target="/ppt/slideMasters/theme/theme1.xml" Id="R3a742b0e1b5b424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80a1f18c036433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3b8eacf8be490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552f8d69954ef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a3f6e9280743f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6588db23ca451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e34f01a03344a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007e87790b43c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c7a3798c7b46c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CAGR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CAGR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CAGR AS ble etablert [år] og holder til i Høvik.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CAGR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CAGR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CAGR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48 156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1 043 255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13 715 718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13 764 158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CAGR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PER HENRIK MAGNUS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CAGR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Bjerkealleen 22B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1363 Høvik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918 702 849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CAGR AS</a:t>
            </a:r>
          </a:p>
        </p:txBody>
      </p:sp>
    </p:spTree>
  </p:cSld>
  <p:clrMapOvr>
    <a:masterClrMapping xmlns:a="http://schemas.openxmlformats.org/drawingml/2006/main"/>
  </p:clrMapOvr>
</p:sld>
</file>