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1ab9d5da5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5db5d35da4e53"/>
  </p:sldMasterIdLst>
  <p:sldIdLst>
    <p:sldId xmlns:r="http://schemas.openxmlformats.org/officeDocument/2006/relationships" id="256" r:id="R9d9424eac73c4a41"/>
    <p:sldId xmlns:r="http://schemas.openxmlformats.org/officeDocument/2006/relationships" id="257" r:id="R1bfa024914ab48ae"/>
    <p:sldId xmlns:r="http://schemas.openxmlformats.org/officeDocument/2006/relationships" id="258" r:id="R92f8005ab03c484a"/>
    <p:sldId xmlns:r="http://schemas.openxmlformats.org/officeDocument/2006/relationships" id="259" r:id="R2fe58c4d038c4aeb"/>
    <p:sldId xmlns:r="http://schemas.openxmlformats.org/officeDocument/2006/relationships" id="260" r:id="R23dbad725f8e4da6"/>
    <p:sldId xmlns:r="http://schemas.openxmlformats.org/officeDocument/2006/relationships" id="261" r:id="Re4a5b47441894f82"/>
    <p:sldId xmlns:r="http://schemas.openxmlformats.org/officeDocument/2006/relationships" id="262" r:id="Rd7c327bfaedc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5db5d35da4e53" /><Relationship Type="http://schemas.openxmlformats.org/officeDocument/2006/relationships/slide" Target="/ppt/slides/slide1.xml" Id="R9d9424eac73c4a41" /><Relationship Type="http://schemas.openxmlformats.org/officeDocument/2006/relationships/slide" Target="/ppt/slides/slide2.xml" Id="R1bfa024914ab48ae" /><Relationship Type="http://schemas.openxmlformats.org/officeDocument/2006/relationships/slide" Target="/ppt/slides/slide3.xml" Id="R92f8005ab03c484a" /><Relationship Type="http://schemas.openxmlformats.org/officeDocument/2006/relationships/slide" Target="/ppt/slides/slide4.xml" Id="R2fe58c4d038c4aeb" /><Relationship Type="http://schemas.openxmlformats.org/officeDocument/2006/relationships/slide" Target="/ppt/slides/slide5.xml" Id="R23dbad725f8e4da6" /><Relationship Type="http://schemas.openxmlformats.org/officeDocument/2006/relationships/slide" Target="/ppt/slides/slide6.xml" Id="Re4a5b47441894f82" /><Relationship Type="http://schemas.openxmlformats.org/officeDocument/2006/relationships/slide" Target="/ppt/slides/slide7.xml" Id="Rd7c327bfaedc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04a24e0a1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85638a9564330" /><Relationship Type="http://schemas.openxmlformats.org/officeDocument/2006/relationships/theme" Target="/ppt/slideMasters/theme/theme1.xml" Id="R187f20793101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85638a956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d76a371bc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ae70a2a3e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6d0a78f3c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19f906752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3aa22a043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5e6ec242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ccc277559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