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dfef346b264e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e60d297d944fb2"/>
  </p:sldMasterIdLst>
  <p:sldIdLst>
    <p:sldId xmlns:r="http://schemas.openxmlformats.org/officeDocument/2006/relationships" id="256" r:id="R37002d08869245a3"/>
    <p:sldId xmlns:r="http://schemas.openxmlformats.org/officeDocument/2006/relationships" id="257" r:id="R135d9f81eef646c6"/>
    <p:sldId xmlns:r="http://schemas.openxmlformats.org/officeDocument/2006/relationships" id="258" r:id="R97bfc65cc3194104"/>
    <p:sldId xmlns:r="http://schemas.openxmlformats.org/officeDocument/2006/relationships" id="259" r:id="R4fb243cc23404a71"/>
    <p:sldId xmlns:r="http://schemas.openxmlformats.org/officeDocument/2006/relationships" id="260" r:id="R5584a6949e274ba8"/>
    <p:sldId xmlns:r="http://schemas.openxmlformats.org/officeDocument/2006/relationships" id="261" r:id="R5e98e3e8cbf14aa3"/>
    <p:sldId xmlns:r="http://schemas.openxmlformats.org/officeDocument/2006/relationships" id="262" r:id="Rb9434bcbb30347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60d297d944fb2" /><Relationship Type="http://schemas.openxmlformats.org/officeDocument/2006/relationships/slide" Target="/ppt/slides/slide1.xml" Id="R37002d08869245a3" /><Relationship Type="http://schemas.openxmlformats.org/officeDocument/2006/relationships/slide" Target="/ppt/slides/slide2.xml" Id="R135d9f81eef646c6" /><Relationship Type="http://schemas.openxmlformats.org/officeDocument/2006/relationships/slide" Target="/ppt/slides/slide3.xml" Id="R97bfc65cc3194104" /><Relationship Type="http://schemas.openxmlformats.org/officeDocument/2006/relationships/slide" Target="/ppt/slides/slide4.xml" Id="R4fb243cc23404a71" /><Relationship Type="http://schemas.openxmlformats.org/officeDocument/2006/relationships/slide" Target="/ppt/slides/slide5.xml" Id="R5584a6949e274ba8" /><Relationship Type="http://schemas.openxmlformats.org/officeDocument/2006/relationships/slide" Target="/ppt/slides/slide6.xml" Id="R5e98e3e8cbf14aa3" /><Relationship Type="http://schemas.openxmlformats.org/officeDocument/2006/relationships/slide" Target="/ppt/slides/slide7.xml" Id="Rb9434bcbb30347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5d511b10549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ad4b3d4914c67" /><Relationship Type="http://schemas.openxmlformats.org/officeDocument/2006/relationships/theme" Target="/ppt/slideMasters/theme/theme1.xml" Id="R28464854c6f143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dad4b3d4914c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84e39653145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f62e8acae49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6b00798bd4c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8ac55c8604c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516db60344e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b508cbf5d46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2a1b5c8124a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J.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MAGNUS BIRGER 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918 640 657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