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bf592dd881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4300c61c74f06"/>
  </p:sldMasterIdLst>
  <p:sldIdLst>
    <p:sldId xmlns:r="http://schemas.openxmlformats.org/officeDocument/2006/relationships" id="256" r:id="R41e8e7696a614a0e"/>
    <p:sldId xmlns:r="http://schemas.openxmlformats.org/officeDocument/2006/relationships" id="257" r:id="Rfb4028dc0b4f4e0b"/>
    <p:sldId xmlns:r="http://schemas.openxmlformats.org/officeDocument/2006/relationships" id="258" r:id="R0f937b567ae94e93"/>
    <p:sldId xmlns:r="http://schemas.openxmlformats.org/officeDocument/2006/relationships" id="259" r:id="Rff7fee59f5954f06"/>
    <p:sldId xmlns:r="http://schemas.openxmlformats.org/officeDocument/2006/relationships" id="260" r:id="Ra8c80fbd27b74138"/>
    <p:sldId xmlns:r="http://schemas.openxmlformats.org/officeDocument/2006/relationships" id="261" r:id="R407232391c16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4300c61c74f06" /><Relationship Type="http://schemas.openxmlformats.org/officeDocument/2006/relationships/slide" Target="/ppt/slides/slide1.xml" Id="R41e8e7696a614a0e" /><Relationship Type="http://schemas.openxmlformats.org/officeDocument/2006/relationships/slide" Target="/ppt/slides/slide2.xml" Id="Rfb4028dc0b4f4e0b" /><Relationship Type="http://schemas.openxmlformats.org/officeDocument/2006/relationships/slide" Target="/ppt/slides/slide3.xml" Id="R0f937b567ae94e93" /><Relationship Type="http://schemas.openxmlformats.org/officeDocument/2006/relationships/slide" Target="/ppt/slides/slide4.xml" Id="Rff7fee59f5954f06" /><Relationship Type="http://schemas.openxmlformats.org/officeDocument/2006/relationships/slide" Target="/ppt/slides/slide5.xml" Id="Ra8c80fbd27b74138" /><Relationship Type="http://schemas.openxmlformats.org/officeDocument/2006/relationships/slide" Target="/ppt/slides/slide6.xml" Id="R407232391c16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e3d996a52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377cbbeec4810" /><Relationship Type="http://schemas.openxmlformats.org/officeDocument/2006/relationships/theme" Target="/ppt/slideMasters/theme/theme1.xml" Id="R5c8b32ce72ec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377cbbeec48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e27e3eeab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f313513ef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3f6126bf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d5e2c0059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a74675a7b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d3aea9d22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