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7cea19fd2e4c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47d9bf9ed8487a"/>
  </p:sldMasterIdLst>
  <p:sldIdLst>
    <p:sldId xmlns:r="http://schemas.openxmlformats.org/officeDocument/2006/relationships" id="256" r:id="Rd9384c81a34b4189"/>
    <p:sldId xmlns:r="http://schemas.openxmlformats.org/officeDocument/2006/relationships" id="257" r:id="R45ab4b8e344d4158"/>
    <p:sldId xmlns:r="http://schemas.openxmlformats.org/officeDocument/2006/relationships" id="258" r:id="R49cacbfd77d945b9"/>
    <p:sldId xmlns:r="http://schemas.openxmlformats.org/officeDocument/2006/relationships" id="259" r:id="R98733c4d77894850"/>
    <p:sldId xmlns:r="http://schemas.openxmlformats.org/officeDocument/2006/relationships" id="260" r:id="R436297d5204f4cbd"/>
    <p:sldId xmlns:r="http://schemas.openxmlformats.org/officeDocument/2006/relationships" id="261" r:id="Re8442fc63e344df1"/>
    <p:sldId xmlns:r="http://schemas.openxmlformats.org/officeDocument/2006/relationships" id="262" r:id="R13c828b5ad0840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7d9bf9ed8487a" /><Relationship Type="http://schemas.openxmlformats.org/officeDocument/2006/relationships/slide" Target="/ppt/slides/slide1.xml" Id="Rd9384c81a34b4189" /><Relationship Type="http://schemas.openxmlformats.org/officeDocument/2006/relationships/slide" Target="/ppt/slides/slide2.xml" Id="R45ab4b8e344d4158" /><Relationship Type="http://schemas.openxmlformats.org/officeDocument/2006/relationships/slide" Target="/ppt/slides/slide3.xml" Id="R49cacbfd77d945b9" /><Relationship Type="http://schemas.openxmlformats.org/officeDocument/2006/relationships/slide" Target="/ppt/slides/slide4.xml" Id="R98733c4d77894850" /><Relationship Type="http://schemas.openxmlformats.org/officeDocument/2006/relationships/slide" Target="/ppt/slides/slide5.xml" Id="R436297d5204f4cbd" /><Relationship Type="http://schemas.openxmlformats.org/officeDocument/2006/relationships/slide" Target="/ppt/slides/slide6.xml" Id="Re8442fc63e344df1" /><Relationship Type="http://schemas.openxmlformats.org/officeDocument/2006/relationships/slide" Target="/ppt/slides/slide7.xml" Id="R13c828b5ad0840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0858e85df947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9733719884b92" /><Relationship Type="http://schemas.openxmlformats.org/officeDocument/2006/relationships/theme" Target="/ppt/slideMasters/theme/theme1.xml" Id="Rbea7533c4f4745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e9733719884b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d9b52f30c47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4b2bf3dc248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bcc32f92445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28398d1384d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59acd17044f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8064d58694c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c597e438d4d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ARDITO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ARDITO AS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2 364 208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3 881 383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8 032 766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FELIX JOST HANKEN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Dælibakken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918 595 007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ARDITO AS</a:t>
            </a:r>
          </a:p>
        </p:txBody>
      </p:sp>
    </p:spTree>
  </p:cSld>
  <p:clrMapOvr>
    <a:masterClrMapping xmlns:a="http://schemas.openxmlformats.org/drawingml/2006/main"/>
  </p:clrMapOvr>
</p:sld>
</file>