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d80a1354c47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93a672e73b4fe7"/>
  </p:sldMasterIdLst>
  <p:sldIdLst>
    <p:sldId xmlns:r="http://schemas.openxmlformats.org/officeDocument/2006/relationships" id="256" r:id="R92e69b81ac834371"/>
    <p:sldId xmlns:r="http://schemas.openxmlformats.org/officeDocument/2006/relationships" id="257" r:id="R98dc68cc88124d38"/>
    <p:sldId xmlns:r="http://schemas.openxmlformats.org/officeDocument/2006/relationships" id="258" r:id="R47e323f26380468f"/>
    <p:sldId xmlns:r="http://schemas.openxmlformats.org/officeDocument/2006/relationships" id="259" r:id="R3791e4862ba74ca6"/>
    <p:sldId xmlns:r="http://schemas.openxmlformats.org/officeDocument/2006/relationships" id="260" r:id="R5e6dfb254055426b"/>
    <p:sldId xmlns:r="http://schemas.openxmlformats.org/officeDocument/2006/relationships" id="261" r:id="R5ffbde19b92d4763"/>
    <p:sldId xmlns:r="http://schemas.openxmlformats.org/officeDocument/2006/relationships" id="262" r:id="R0d5611e30abb40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3a672e73b4fe7" /><Relationship Type="http://schemas.openxmlformats.org/officeDocument/2006/relationships/slide" Target="/ppt/slides/slide1.xml" Id="R92e69b81ac834371" /><Relationship Type="http://schemas.openxmlformats.org/officeDocument/2006/relationships/slide" Target="/ppt/slides/slide2.xml" Id="R98dc68cc88124d38" /><Relationship Type="http://schemas.openxmlformats.org/officeDocument/2006/relationships/slide" Target="/ppt/slides/slide3.xml" Id="R47e323f26380468f" /><Relationship Type="http://schemas.openxmlformats.org/officeDocument/2006/relationships/slide" Target="/ppt/slides/slide4.xml" Id="R3791e4862ba74ca6" /><Relationship Type="http://schemas.openxmlformats.org/officeDocument/2006/relationships/slide" Target="/ppt/slides/slide5.xml" Id="R5e6dfb254055426b" /><Relationship Type="http://schemas.openxmlformats.org/officeDocument/2006/relationships/slide" Target="/ppt/slides/slide6.xml" Id="R5ffbde19b92d4763" /><Relationship Type="http://schemas.openxmlformats.org/officeDocument/2006/relationships/slide" Target="/ppt/slides/slide7.xml" Id="R0d5611e30abb40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967d9f02d49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3e196df4c49eb" /><Relationship Type="http://schemas.openxmlformats.org/officeDocument/2006/relationships/theme" Target="/ppt/slideMasters/theme/theme1.xml" Id="Reff5e85ed6f947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53e196df4c49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f0edcc1034b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ad93dd0264e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7ce90da0c45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55b18bcef45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403740aac43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a46903a3c4c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843a94aed4e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KAAR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2 514 080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KALLEVIG ARNESEN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Kallevig Arnesen, Rødmollsbakken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4844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918 562 583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KAAR AS</a:t>
            </a:r>
          </a:p>
        </p:txBody>
      </p:sp>
    </p:spTree>
  </p:cSld>
  <p:clrMapOvr>
    <a:masterClrMapping xmlns:a="http://schemas.openxmlformats.org/drawingml/2006/main"/>
  </p:clrMapOvr>
</p:sld>
</file>