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21ee28181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165ee4d31b445f"/>
  </p:sldMasterIdLst>
  <p:sldIdLst>
    <p:sldId xmlns:r="http://schemas.openxmlformats.org/officeDocument/2006/relationships" id="256" r:id="R7e018ec6e8084e07"/>
    <p:sldId xmlns:r="http://schemas.openxmlformats.org/officeDocument/2006/relationships" id="257" r:id="Rf9f791e7b4e4485b"/>
    <p:sldId xmlns:r="http://schemas.openxmlformats.org/officeDocument/2006/relationships" id="258" r:id="R73a338fca4e84dee"/>
    <p:sldId xmlns:r="http://schemas.openxmlformats.org/officeDocument/2006/relationships" id="259" r:id="R63e3b6b48b4d4353"/>
    <p:sldId xmlns:r="http://schemas.openxmlformats.org/officeDocument/2006/relationships" id="260" r:id="R66ebdf758192485e"/>
    <p:sldId xmlns:r="http://schemas.openxmlformats.org/officeDocument/2006/relationships" id="261" r:id="R6fdd43ad38f641d0"/>
    <p:sldId xmlns:r="http://schemas.openxmlformats.org/officeDocument/2006/relationships" id="262" r:id="R676d518f081a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65ee4d31b445f" /><Relationship Type="http://schemas.openxmlformats.org/officeDocument/2006/relationships/slide" Target="/ppt/slides/slide1.xml" Id="R7e018ec6e8084e07" /><Relationship Type="http://schemas.openxmlformats.org/officeDocument/2006/relationships/slide" Target="/ppt/slides/slide2.xml" Id="Rf9f791e7b4e4485b" /><Relationship Type="http://schemas.openxmlformats.org/officeDocument/2006/relationships/slide" Target="/ppt/slides/slide3.xml" Id="R73a338fca4e84dee" /><Relationship Type="http://schemas.openxmlformats.org/officeDocument/2006/relationships/slide" Target="/ppt/slides/slide4.xml" Id="R63e3b6b48b4d4353" /><Relationship Type="http://schemas.openxmlformats.org/officeDocument/2006/relationships/slide" Target="/ppt/slides/slide5.xml" Id="R66ebdf758192485e" /><Relationship Type="http://schemas.openxmlformats.org/officeDocument/2006/relationships/slide" Target="/ppt/slides/slide6.xml" Id="R6fdd43ad38f641d0" /><Relationship Type="http://schemas.openxmlformats.org/officeDocument/2006/relationships/slide" Target="/ppt/slides/slide7.xml" Id="R676d518f081a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9a4705cd24b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368f1cb944195" /><Relationship Type="http://schemas.openxmlformats.org/officeDocument/2006/relationships/theme" Target="/ppt/slideMasters/theme/theme1.xml" Id="Ra8ba6840ea89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368f1cb94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108b1369d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2522ba1f2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02211e36b46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d6a0a5185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8fa8b99b046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dd73ca9e140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3e3524e17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PHOENIX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PHOENIX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49 153 989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49 153 989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CATALE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1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UPPSÄLL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PROAZA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WEALTH PARTNER SCANDINAVIA AB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RINGHOLM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918 500 847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