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2be66669264e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8faa793a1400c"/>
  </p:sldMasterIdLst>
  <p:sldIdLst>
    <p:sldId xmlns:r="http://schemas.openxmlformats.org/officeDocument/2006/relationships" id="256" r:id="Rb6c9621484654de5"/>
    <p:sldId xmlns:r="http://schemas.openxmlformats.org/officeDocument/2006/relationships" id="257" r:id="R3aa0afc25dd344de"/>
    <p:sldId xmlns:r="http://schemas.openxmlformats.org/officeDocument/2006/relationships" id="258" r:id="Re570601d3edd474a"/>
    <p:sldId xmlns:r="http://schemas.openxmlformats.org/officeDocument/2006/relationships" id="259" r:id="R9ede2c4cb936425a"/>
    <p:sldId xmlns:r="http://schemas.openxmlformats.org/officeDocument/2006/relationships" id="260" r:id="R0168923df97c4dfd"/>
    <p:sldId xmlns:r="http://schemas.openxmlformats.org/officeDocument/2006/relationships" id="261" r:id="Rfefde0eaa0994846"/>
    <p:sldId xmlns:r="http://schemas.openxmlformats.org/officeDocument/2006/relationships" id="262" r:id="R75b60f404d9642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8faa793a1400c" /><Relationship Type="http://schemas.openxmlformats.org/officeDocument/2006/relationships/slide" Target="/ppt/slides/slide1.xml" Id="Rb6c9621484654de5" /><Relationship Type="http://schemas.openxmlformats.org/officeDocument/2006/relationships/slide" Target="/ppt/slides/slide2.xml" Id="R3aa0afc25dd344de" /><Relationship Type="http://schemas.openxmlformats.org/officeDocument/2006/relationships/slide" Target="/ppt/slides/slide3.xml" Id="Re570601d3edd474a" /><Relationship Type="http://schemas.openxmlformats.org/officeDocument/2006/relationships/slide" Target="/ppt/slides/slide4.xml" Id="R9ede2c4cb936425a" /><Relationship Type="http://schemas.openxmlformats.org/officeDocument/2006/relationships/slide" Target="/ppt/slides/slide5.xml" Id="R0168923df97c4dfd" /><Relationship Type="http://schemas.openxmlformats.org/officeDocument/2006/relationships/slide" Target="/ppt/slides/slide6.xml" Id="Rfefde0eaa0994846" /><Relationship Type="http://schemas.openxmlformats.org/officeDocument/2006/relationships/slide" Target="/ppt/slides/slide7.xml" Id="R75b60f404d9642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bd4519e884c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4028a3611471a" /><Relationship Type="http://schemas.openxmlformats.org/officeDocument/2006/relationships/theme" Target="/ppt/slideMasters/theme/theme1.xml" Id="R706ff148a0664c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c4028a3611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ba4105e9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ab213f354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8883bdaa54f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dc529dd8849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922bc044342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953354c8440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7629df21047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MPR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30 354 035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6 550 511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5 117 419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11 265 419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918 494 138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MPR REVISJON AS</a:t>
            </a:r>
          </a:p>
        </p:txBody>
      </p:sp>
    </p:spTree>
  </p:cSld>
  <p:clrMapOvr>
    <a:masterClrMapping xmlns:a="http://schemas.openxmlformats.org/drawingml/2006/main"/>
  </p:clrMapOvr>
</p:sld>
</file>