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095308923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245d83c5d348d9"/>
  </p:sldMasterIdLst>
  <p:sldIdLst>
    <p:sldId xmlns:r="http://schemas.openxmlformats.org/officeDocument/2006/relationships" id="256" r:id="Rd6c5fd1df9244a3d"/>
    <p:sldId xmlns:r="http://schemas.openxmlformats.org/officeDocument/2006/relationships" id="257" r:id="Raae541d0697b4741"/>
    <p:sldId xmlns:r="http://schemas.openxmlformats.org/officeDocument/2006/relationships" id="258" r:id="R7926a052d04f4819"/>
    <p:sldId xmlns:r="http://schemas.openxmlformats.org/officeDocument/2006/relationships" id="259" r:id="R8053a296e85c40fa"/>
    <p:sldId xmlns:r="http://schemas.openxmlformats.org/officeDocument/2006/relationships" id="260" r:id="R2fe3b42f139146ec"/>
    <p:sldId xmlns:r="http://schemas.openxmlformats.org/officeDocument/2006/relationships" id="261" r:id="R77aee53eb9f74376"/>
    <p:sldId xmlns:r="http://schemas.openxmlformats.org/officeDocument/2006/relationships" id="262" r:id="R37135b3e415e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245d83c5d348d9" /><Relationship Type="http://schemas.openxmlformats.org/officeDocument/2006/relationships/slide" Target="/ppt/slides/slide1.xml" Id="Rd6c5fd1df9244a3d" /><Relationship Type="http://schemas.openxmlformats.org/officeDocument/2006/relationships/slide" Target="/ppt/slides/slide2.xml" Id="Raae541d0697b4741" /><Relationship Type="http://schemas.openxmlformats.org/officeDocument/2006/relationships/slide" Target="/ppt/slides/slide3.xml" Id="R7926a052d04f4819" /><Relationship Type="http://schemas.openxmlformats.org/officeDocument/2006/relationships/slide" Target="/ppt/slides/slide4.xml" Id="R8053a296e85c40fa" /><Relationship Type="http://schemas.openxmlformats.org/officeDocument/2006/relationships/slide" Target="/ppt/slides/slide5.xml" Id="R2fe3b42f139146ec" /><Relationship Type="http://schemas.openxmlformats.org/officeDocument/2006/relationships/slide" Target="/ppt/slides/slide6.xml" Id="R77aee53eb9f74376" /><Relationship Type="http://schemas.openxmlformats.org/officeDocument/2006/relationships/slide" Target="/ppt/slides/slide7.xml" Id="R37135b3e415e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acecc54ac44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a071ce2f040ea" /><Relationship Type="http://schemas.openxmlformats.org/officeDocument/2006/relationships/theme" Target="/ppt/slideMasters/theme/theme1.xml" Id="Rc3ba21398cfc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a071ce2f0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c7f35a572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5a367345345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87b07cdb8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b3627eec0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a002ad09f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0e9c2f53f4c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6cacbced4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