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c01eae929e47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76716280b8497a"/>
  </p:sldMasterIdLst>
  <p:sldIdLst>
    <p:sldId xmlns:r="http://schemas.openxmlformats.org/officeDocument/2006/relationships" id="256" r:id="R4bac067c814d4003"/>
    <p:sldId xmlns:r="http://schemas.openxmlformats.org/officeDocument/2006/relationships" id="257" r:id="Rd395cc14108348da"/>
    <p:sldId xmlns:r="http://schemas.openxmlformats.org/officeDocument/2006/relationships" id="258" r:id="Rbcc937f0d9ff48f8"/>
    <p:sldId xmlns:r="http://schemas.openxmlformats.org/officeDocument/2006/relationships" id="259" r:id="Re900f936728c443d"/>
    <p:sldId xmlns:r="http://schemas.openxmlformats.org/officeDocument/2006/relationships" id="260" r:id="R31d10a4eb5394985"/>
    <p:sldId xmlns:r="http://schemas.openxmlformats.org/officeDocument/2006/relationships" id="261" r:id="Rdbbee64604674f6d"/>
    <p:sldId xmlns:r="http://schemas.openxmlformats.org/officeDocument/2006/relationships" id="262" r:id="Rccd020ca4a5d44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76716280b8497a" /><Relationship Type="http://schemas.openxmlformats.org/officeDocument/2006/relationships/slide" Target="/ppt/slides/slide1.xml" Id="R4bac067c814d4003" /><Relationship Type="http://schemas.openxmlformats.org/officeDocument/2006/relationships/slide" Target="/ppt/slides/slide2.xml" Id="Rd395cc14108348da" /><Relationship Type="http://schemas.openxmlformats.org/officeDocument/2006/relationships/slide" Target="/ppt/slides/slide3.xml" Id="Rbcc937f0d9ff48f8" /><Relationship Type="http://schemas.openxmlformats.org/officeDocument/2006/relationships/slide" Target="/ppt/slides/slide4.xml" Id="Re900f936728c443d" /><Relationship Type="http://schemas.openxmlformats.org/officeDocument/2006/relationships/slide" Target="/ppt/slides/slide5.xml" Id="R31d10a4eb5394985" /><Relationship Type="http://schemas.openxmlformats.org/officeDocument/2006/relationships/slide" Target="/ppt/slides/slide6.xml" Id="Rdbbee64604674f6d" /><Relationship Type="http://schemas.openxmlformats.org/officeDocument/2006/relationships/slide" Target="/ppt/slides/slide7.xml" Id="Rccd020ca4a5d44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e28171008a4f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66e5b7e7a47f8" /><Relationship Type="http://schemas.openxmlformats.org/officeDocument/2006/relationships/theme" Target="/ppt/slideMasters/theme/theme1.xml" Id="R215c5e8eb74f41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966e5b7e7a47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366153c8d41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b9100ae7548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e16aa2b674d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4d2ab751247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59c136c8d43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6c98aee4144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b3100422840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BARKERUD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21 464 214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22 745 823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JON-HÅKON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