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fab70f23734d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ae494caa51438a"/>
  </p:sldMasterIdLst>
  <p:sldIdLst>
    <p:sldId xmlns:r="http://schemas.openxmlformats.org/officeDocument/2006/relationships" id="256" r:id="R256662239bef4130"/>
    <p:sldId xmlns:r="http://schemas.openxmlformats.org/officeDocument/2006/relationships" id="257" r:id="R0bb5b06c376e4780"/>
    <p:sldId xmlns:r="http://schemas.openxmlformats.org/officeDocument/2006/relationships" id="258" r:id="R13a9beca146f4586"/>
    <p:sldId xmlns:r="http://schemas.openxmlformats.org/officeDocument/2006/relationships" id="259" r:id="R0ca5a7ad545f4278"/>
    <p:sldId xmlns:r="http://schemas.openxmlformats.org/officeDocument/2006/relationships" id="260" r:id="R0af5a37d56dd4378"/>
    <p:sldId xmlns:r="http://schemas.openxmlformats.org/officeDocument/2006/relationships" id="261" r:id="R298da017c6a740ea"/>
    <p:sldId xmlns:r="http://schemas.openxmlformats.org/officeDocument/2006/relationships" id="262" r:id="Ra70b7d0adea546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ae494caa51438a" /><Relationship Type="http://schemas.openxmlformats.org/officeDocument/2006/relationships/slide" Target="/ppt/slides/slide1.xml" Id="R256662239bef4130" /><Relationship Type="http://schemas.openxmlformats.org/officeDocument/2006/relationships/slide" Target="/ppt/slides/slide2.xml" Id="R0bb5b06c376e4780" /><Relationship Type="http://schemas.openxmlformats.org/officeDocument/2006/relationships/slide" Target="/ppt/slides/slide3.xml" Id="R13a9beca146f4586" /><Relationship Type="http://schemas.openxmlformats.org/officeDocument/2006/relationships/slide" Target="/ppt/slides/slide4.xml" Id="R0ca5a7ad545f4278" /><Relationship Type="http://schemas.openxmlformats.org/officeDocument/2006/relationships/slide" Target="/ppt/slides/slide5.xml" Id="R0af5a37d56dd4378" /><Relationship Type="http://schemas.openxmlformats.org/officeDocument/2006/relationships/slide" Target="/ppt/slides/slide6.xml" Id="R298da017c6a740ea" /><Relationship Type="http://schemas.openxmlformats.org/officeDocument/2006/relationships/slide" Target="/ppt/slides/slide7.xml" Id="Ra70b7d0adea546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1e0ad72034e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7e083815647ca" /><Relationship Type="http://schemas.openxmlformats.org/officeDocument/2006/relationships/theme" Target="/ppt/slideMasters/theme/theme1.xml" Id="R93424e746c7448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97e083815647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73c9948b34e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5d04555ee47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267ff38a249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c97a3a53549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5baf053a441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2d8992e404c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86d5cf6df40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LIKEAGLOVE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LIKEAGLOVE INVEST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1 675 127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1 675 127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 BARMOEN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Amund Barmoen, Nordahlvegen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918 477 527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