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74a8d95e9c4f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3f2b545de04644"/>
  </p:sldMasterIdLst>
  <p:sldIdLst>
    <p:sldId xmlns:r="http://schemas.openxmlformats.org/officeDocument/2006/relationships" id="256" r:id="Rb2e2ac30caad4885"/>
    <p:sldId xmlns:r="http://schemas.openxmlformats.org/officeDocument/2006/relationships" id="257" r:id="R92a08f750b38430c"/>
    <p:sldId xmlns:r="http://schemas.openxmlformats.org/officeDocument/2006/relationships" id="258" r:id="R840b497aebb64e7d"/>
    <p:sldId xmlns:r="http://schemas.openxmlformats.org/officeDocument/2006/relationships" id="259" r:id="R65b16c0109054790"/>
    <p:sldId xmlns:r="http://schemas.openxmlformats.org/officeDocument/2006/relationships" id="260" r:id="R77680df0010748ef"/>
    <p:sldId xmlns:r="http://schemas.openxmlformats.org/officeDocument/2006/relationships" id="261" r:id="Ra33f5d0593a449a9"/>
    <p:sldId xmlns:r="http://schemas.openxmlformats.org/officeDocument/2006/relationships" id="262" r:id="Ra7bb3e01f62c40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3f2b545de04644" /><Relationship Type="http://schemas.openxmlformats.org/officeDocument/2006/relationships/slide" Target="/ppt/slides/slide1.xml" Id="Rb2e2ac30caad4885" /><Relationship Type="http://schemas.openxmlformats.org/officeDocument/2006/relationships/slide" Target="/ppt/slides/slide2.xml" Id="R92a08f750b38430c" /><Relationship Type="http://schemas.openxmlformats.org/officeDocument/2006/relationships/slide" Target="/ppt/slides/slide3.xml" Id="R840b497aebb64e7d" /><Relationship Type="http://schemas.openxmlformats.org/officeDocument/2006/relationships/slide" Target="/ppt/slides/slide4.xml" Id="R65b16c0109054790" /><Relationship Type="http://schemas.openxmlformats.org/officeDocument/2006/relationships/slide" Target="/ppt/slides/slide5.xml" Id="R77680df0010748ef" /><Relationship Type="http://schemas.openxmlformats.org/officeDocument/2006/relationships/slide" Target="/ppt/slides/slide6.xml" Id="Ra33f5d0593a449a9" /><Relationship Type="http://schemas.openxmlformats.org/officeDocument/2006/relationships/slide" Target="/ppt/slides/slide7.xml" Id="Ra7bb3e01f62c40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988a161644f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b806119934180" /><Relationship Type="http://schemas.openxmlformats.org/officeDocument/2006/relationships/theme" Target="/ppt/slideMasters/theme/theme1.xml" Id="Rcf8bf321060143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4b8061199341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5d7e55be64e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985cdc0114b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6150308894c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2156edf9741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52a69221641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4b08d491546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13f6652c245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 INVEST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1 305 014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1 230 253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2 486 561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9 561 048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9 596 468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HARALDSEN TORMOD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Hovslagerveien 32C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918 469 095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