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bc3433391b47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0d1ea495fe44cd"/>
  </p:sldMasterIdLst>
  <p:sldIdLst>
    <p:sldId xmlns:r="http://schemas.openxmlformats.org/officeDocument/2006/relationships" id="256" r:id="Rbd1c8e8ee57b4b7c"/>
    <p:sldId xmlns:r="http://schemas.openxmlformats.org/officeDocument/2006/relationships" id="257" r:id="R44abeeb1dcb54652"/>
    <p:sldId xmlns:r="http://schemas.openxmlformats.org/officeDocument/2006/relationships" id="258" r:id="R37c744329c344904"/>
    <p:sldId xmlns:r="http://schemas.openxmlformats.org/officeDocument/2006/relationships" id="259" r:id="R04cfea90cc274d50"/>
    <p:sldId xmlns:r="http://schemas.openxmlformats.org/officeDocument/2006/relationships" id="260" r:id="Re60e0eea45fb4aa9"/>
    <p:sldId xmlns:r="http://schemas.openxmlformats.org/officeDocument/2006/relationships" id="261" r:id="R9ec1c669661c4e51"/>
    <p:sldId xmlns:r="http://schemas.openxmlformats.org/officeDocument/2006/relationships" id="262" r:id="R295446bd20954f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0d1ea495fe44cd" /><Relationship Type="http://schemas.openxmlformats.org/officeDocument/2006/relationships/slide" Target="/ppt/slides/slide1.xml" Id="Rbd1c8e8ee57b4b7c" /><Relationship Type="http://schemas.openxmlformats.org/officeDocument/2006/relationships/slide" Target="/ppt/slides/slide2.xml" Id="R44abeeb1dcb54652" /><Relationship Type="http://schemas.openxmlformats.org/officeDocument/2006/relationships/slide" Target="/ppt/slides/slide3.xml" Id="R37c744329c344904" /><Relationship Type="http://schemas.openxmlformats.org/officeDocument/2006/relationships/slide" Target="/ppt/slides/slide4.xml" Id="R04cfea90cc274d50" /><Relationship Type="http://schemas.openxmlformats.org/officeDocument/2006/relationships/slide" Target="/ppt/slides/slide5.xml" Id="Re60e0eea45fb4aa9" /><Relationship Type="http://schemas.openxmlformats.org/officeDocument/2006/relationships/slide" Target="/ppt/slides/slide6.xml" Id="R9ec1c669661c4e51" /><Relationship Type="http://schemas.openxmlformats.org/officeDocument/2006/relationships/slide" Target="/ppt/slides/slide7.xml" Id="R295446bd20954f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6996fbb8a42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8430b164c4510" /><Relationship Type="http://schemas.openxmlformats.org/officeDocument/2006/relationships/theme" Target="/ppt/slideMasters/theme/theme1.xml" Id="Rad74c5c8ed854b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88430b164c45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26a35f7ba45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8e1960aae4d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45c5faad646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2eb07ef6143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0601ab84648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36b5693744e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a72bf1fbc49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NOR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185 960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187 684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1 733 896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NORILL METTE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Norill, Nybruveien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3402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meno@regnskapnor.no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918 463 011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