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9ea341470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65c1df09d43ef"/>
  </p:sldMasterIdLst>
  <p:sldIdLst>
    <p:sldId xmlns:r="http://schemas.openxmlformats.org/officeDocument/2006/relationships" id="256" r:id="R845149c861864e6c"/>
    <p:sldId xmlns:r="http://schemas.openxmlformats.org/officeDocument/2006/relationships" id="257" r:id="R99aaaf1eaa844c3b"/>
    <p:sldId xmlns:r="http://schemas.openxmlformats.org/officeDocument/2006/relationships" id="258" r:id="Rad81dae5e6654d07"/>
    <p:sldId xmlns:r="http://schemas.openxmlformats.org/officeDocument/2006/relationships" id="259" r:id="R00ec5c5e9ed34e17"/>
    <p:sldId xmlns:r="http://schemas.openxmlformats.org/officeDocument/2006/relationships" id="260" r:id="R9c7edf5628cd4900"/>
    <p:sldId xmlns:r="http://schemas.openxmlformats.org/officeDocument/2006/relationships" id="261" r:id="R4416be63596f4c3a"/>
    <p:sldId xmlns:r="http://schemas.openxmlformats.org/officeDocument/2006/relationships" id="262" r:id="R2ca5689553e8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65c1df09d43ef" /><Relationship Type="http://schemas.openxmlformats.org/officeDocument/2006/relationships/slide" Target="/ppt/slides/slide1.xml" Id="R845149c861864e6c" /><Relationship Type="http://schemas.openxmlformats.org/officeDocument/2006/relationships/slide" Target="/ppt/slides/slide2.xml" Id="R99aaaf1eaa844c3b" /><Relationship Type="http://schemas.openxmlformats.org/officeDocument/2006/relationships/slide" Target="/ppt/slides/slide3.xml" Id="Rad81dae5e6654d07" /><Relationship Type="http://schemas.openxmlformats.org/officeDocument/2006/relationships/slide" Target="/ppt/slides/slide4.xml" Id="R00ec5c5e9ed34e17" /><Relationship Type="http://schemas.openxmlformats.org/officeDocument/2006/relationships/slide" Target="/ppt/slides/slide5.xml" Id="R9c7edf5628cd4900" /><Relationship Type="http://schemas.openxmlformats.org/officeDocument/2006/relationships/slide" Target="/ppt/slides/slide6.xml" Id="R4416be63596f4c3a" /><Relationship Type="http://schemas.openxmlformats.org/officeDocument/2006/relationships/slide" Target="/ppt/slides/slide7.xml" Id="R2ca5689553e8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5fb38db3e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e37bb62c41d3" /><Relationship Type="http://schemas.openxmlformats.org/officeDocument/2006/relationships/theme" Target="/ppt/slideMasters/theme/theme1.xml" Id="R0670aa1b8e4c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de37bb62c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9466e91aa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ef96aade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14ae5099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4c61b9b7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b6f9041d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dda53465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ba13a84c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MKG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MONA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