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9b6398ca9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75d1eeeba4f54"/>
  </p:sldMasterIdLst>
  <p:sldIdLst>
    <p:sldId xmlns:r="http://schemas.openxmlformats.org/officeDocument/2006/relationships" id="256" r:id="R2842741a33424580"/>
    <p:sldId xmlns:r="http://schemas.openxmlformats.org/officeDocument/2006/relationships" id="257" r:id="R27d8a72d84654356"/>
    <p:sldId xmlns:r="http://schemas.openxmlformats.org/officeDocument/2006/relationships" id="258" r:id="R03846ca2f77a4025"/>
    <p:sldId xmlns:r="http://schemas.openxmlformats.org/officeDocument/2006/relationships" id="259" r:id="R14fba76e729e4655"/>
    <p:sldId xmlns:r="http://schemas.openxmlformats.org/officeDocument/2006/relationships" id="260" r:id="Rcacc4865430248f6"/>
    <p:sldId xmlns:r="http://schemas.openxmlformats.org/officeDocument/2006/relationships" id="261" r:id="Rbdec545b18f949b8"/>
    <p:sldId xmlns:r="http://schemas.openxmlformats.org/officeDocument/2006/relationships" id="262" r:id="R7ac8e1dbea47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75d1eeeba4f54" /><Relationship Type="http://schemas.openxmlformats.org/officeDocument/2006/relationships/slide" Target="/ppt/slides/slide1.xml" Id="R2842741a33424580" /><Relationship Type="http://schemas.openxmlformats.org/officeDocument/2006/relationships/slide" Target="/ppt/slides/slide2.xml" Id="R27d8a72d84654356" /><Relationship Type="http://schemas.openxmlformats.org/officeDocument/2006/relationships/slide" Target="/ppt/slides/slide3.xml" Id="R03846ca2f77a4025" /><Relationship Type="http://schemas.openxmlformats.org/officeDocument/2006/relationships/slide" Target="/ppt/slides/slide4.xml" Id="R14fba76e729e4655" /><Relationship Type="http://schemas.openxmlformats.org/officeDocument/2006/relationships/slide" Target="/ppt/slides/slide5.xml" Id="Rcacc4865430248f6" /><Relationship Type="http://schemas.openxmlformats.org/officeDocument/2006/relationships/slide" Target="/ppt/slides/slide6.xml" Id="Rbdec545b18f949b8" /><Relationship Type="http://schemas.openxmlformats.org/officeDocument/2006/relationships/slide" Target="/ppt/slides/slide7.xml" Id="R7ac8e1dbea47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c253e08e0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69e774184d28" /><Relationship Type="http://schemas.openxmlformats.org/officeDocument/2006/relationships/theme" Target="/ppt/slideMasters/theme/theme1.xml" Id="R8819e9aafc4a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069e77418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3d746860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f9a510f0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d029c778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1687a8b3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3dabcab2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c997a741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f0c238c7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