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0aa239f0b4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9954974d394348"/>
  </p:sldMasterIdLst>
  <p:sldIdLst>
    <p:sldId xmlns:r="http://schemas.openxmlformats.org/officeDocument/2006/relationships" id="256" r:id="Ra3a66fb2e45a4df2"/>
    <p:sldId xmlns:r="http://schemas.openxmlformats.org/officeDocument/2006/relationships" id="257" r:id="R1c2b2f9ee1444223"/>
    <p:sldId xmlns:r="http://schemas.openxmlformats.org/officeDocument/2006/relationships" id="258" r:id="Rbfd2a4a4f78b476f"/>
    <p:sldId xmlns:r="http://schemas.openxmlformats.org/officeDocument/2006/relationships" id="259" r:id="R10a3ffc87e1143af"/>
    <p:sldId xmlns:r="http://schemas.openxmlformats.org/officeDocument/2006/relationships" id="260" r:id="R31080f34d52040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954974d394348" /><Relationship Type="http://schemas.openxmlformats.org/officeDocument/2006/relationships/slide" Target="/ppt/slides/slide1.xml" Id="Ra3a66fb2e45a4df2" /><Relationship Type="http://schemas.openxmlformats.org/officeDocument/2006/relationships/slide" Target="/ppt/slides/slide2.xml" Id="R1c2b2f9ee1444223" /><Relationship Type="http://schemas.openxmlformats.org/officeDocument/2006/relationships/slide" Target="/ppt/slides/slide3.xml" Id="Rbfd2a4a4f78b476f" /><Relationship Type="http://schemas.openxmlformats.org/officeDocument/2006/relationships/slide" Target="/ppt/slides/slide4.xml" Id="R10a3ffc87e1143af" /><Relationship Type="http://schemas.openxmlformats.org/officeDocument/2006/relationships/slide" Target="/ppt/slides/slide5.xml" Id="R31080f34d52040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0906dbb2c4e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70be7a6b34cd9" /><Relationship Type="http://schemas.openxmlformats.org/officeDocument/2006/relationships/theme" Target="/ppt/slideMasters/theme/theme1.xml" Id="R7ee20b5741c544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870be7a6b34c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7f05a392742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d26bf183146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0ab21dbb746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5603ed6064f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7e807930f46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HJELLE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tore@eidelektro.no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918 405 240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