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8b6c0ae8c9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bf427c01884f00"/>
  </p:sldMasterIdLst>
  <p:sldIdLst>
    <p:sldId xmlns:r="http://schemas.openxmlformats.org/officeDocument/2006/relationships" id="256" r:id="Rc504e141ddc54439"/>
    <p:sldId xmlns:r="http://schemas.openxmlformats.org/officeDocument/2006/relationships" id="257" r:id="R4e22e6963a534675"/>
    <p:sldId xmlns:r="http://schemas.openxmlformats.org/officeDocument/2006/relationships" id="258" r:id="Rd7e6a1441b8743b7"/>
    <p:sldId xmlns:r="http://schemas.openxmlformats.org/officeDocument/2006/relationships" id="259" r:id="R4374d3d1985f4735"/>
    <p:sldId xmlns:r="http://schemas.openxmlformats.org/officeDocument/2006/relationships" id="260" r:id="Rea15a7d0883e4ceb"/>
    <p:sldId xmlns:r="http://schemas.openxmlformats.org/officeDocument/2006/relationships" id="261" r:id="Rd7a9d87a776d4a0d"/>
    <p:sldId xmlns:r="http://schemas.openxmlformats.org/officeDocument/2006/relationships" id="262" r:id="R3aa4e6b1e52446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f427c01884f00" /><Relationship Type="http://schemas.openxmlformats.org/officeDocument/2006/relationships/slide" Target="/ppt/slides/slide1.xml" Id="Rc504e141ddc54439" /><Relationship Type="http://schemas.openxmlformats.org/officeDocument/2006/relationships/slide" Target="/ppt/slides/slide2.xml" Id="R4e22e6963a534675" /><Relationship Type="http://schemas.openxmlformats.org/officeDocument/2006/relationships/slide" Target="/ppt/slides/slide3.xml" Id="Rd7e6a1441b8743b7" /><Relationship Type="http://schemas.openxmlformats.org/officeDocument/2006/relationships/slide" Target="/ppt/slides/slide4.xml" Id="R4374d3d1985f4735" /><Relationship Type="http://schemas.openxmlformats.org/officeDocument/2006/relationships/slide" Target="/ppt/slides/slide5.xml" Id="Rea15a7d0883e4ceb" /><Relationship Type="http://schemas.openxmlformats.org/officeDocument/2006/relationships/slide" Target="/ppt/slides/slide6.xml" Id="Rd7a9d87a776d4a0d" /><Relationship Type="http://schemas.openxmlformats.org/officeDocument/2006/relationships/slide" Target="/ppt/slides/slide7.xml" Id="R3aa4e6b1e52446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fd25a71b44a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3664603324934" /><Relationship Type="http://schemas.openxmlformats.org/officeDocument/2006/relationships/theme" Target="/ppt/slideMasters/theme/theme1.xml" Id="Rd02c32e0742045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366460332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45574adca40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7e6d57cd8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546e9530b44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8ac2341f24f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551c2b9e247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a4741f61248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ac5571863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AUDITCO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P. HILSEN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Jens Petter Hilsen, Kokkerudåsen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918 369 864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AUDITCO AS</a:t>
            </a:r>
          </a:p>
        </p:txBody>
      </p:sp>
    </p:spTree>
  </p:cSld>
  <p:clrMapOvr>
    <a:masterClrMapping xmlns:a="http://schemas.openxmlformats.org/drawingml/2006/main"/>
  </p:clrMapOvr>
</p:sld>
</file>