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46b020f36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344b38c1b456b"/>
  </p:sldMasterIdLst>
  <p:sldIdLst>
    <p:sldId xmlns:r="http://schemas.openxmlformats.org/officeDocument/2006/relationships" id="256" r:id="R4551d8e008bf45ef"/>
    <p:sldId xmlns:r="http://schemas.openxmlformats.org/officeDocument/2006/relationships" id="257" r:id="Rabaf2534d8c245bf"/>
    <p:sldId xmlns:r="http://schemas.openxmlformats.org/officeDocument/2006/relationships" id="258" r:id="R7b428dc2c3a74977"/>
    <p:sldId xmlns:r="http://schemas.openxmlformats.org/officeDocument/2006/relationships" id="259" r:id="R29e29d5077734eb9"/>
    <p:sldId xmlns:r="http://schemas.openxmlformats.org/officeDocument/2006/relationships" id="260" r:id="R78a8b32c557d4664"/>
    <p:sldId xmlns:r="http://schemas.openxmlformats.org/officeDocument/2006/relationships" id="261" r:id="R8a47570d39e6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344b38c1b456b" /><Relationship Type="http://schemas.openxmlformats.org/officeDocument/2006/relationships/slide" Target="/ppt/slides/slide1.xml" Id="R4551d8e008bf45ef" /><Relationship Type="http://schemas.openxmlformats.org/officeDocument/2006/relationships/slide" Target="/ppt/slides/slide2.xml" Id="Rabaf2534d8c245bf" /><Relationship Type="http://schemas.openxmlformats.org/officeDocument/2006/relationships/slide" Target="/ppt/slides/slide3.xml" Id="R7b428dc2c3a74977" /><Relationship Type="http://schemas.openxmlformats.org/officeDocument/2006/relationships/slide" Target="/ppt/slides/slide4.xml" Id="R29e29d5077734eb9" /><Relationship Type="http://schemas.openxmlformats.org/officeDocument/2006/relationships/slide" Target="/ppt/slides/slide5.xml" Id="R78a8b32c557d4664" /><Relationship Type="http://schemas.openxmlformats.org/officeDocument/2006/relationships/slide" Target="/ppt/slides/slide6.xml" Id="R8a47570d39e6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e7bad89a6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401305e84093" /><Relationship Type="http://schemas.openxmlformats.org/officeDocument/2006/relationships/theme" Target="/ppt/slideMasters/theme/theme1.xml" Id="R0ecdd151d2fa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d401305e8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e468691ac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fb85f6c5b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b1c0d98d048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2a0994d62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51c422b7d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aa919d0f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AUDITCO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Petter Hilsen, Kokkerudåsen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918 369 864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AUDITCO AS</a:t>
            </a:r>
          </a:p>
        </p:txBody>
      </p:sp>
    </p:spTree>
  </p:cSld>
  <p:clrMapOvr>
    <a:masterClrMapping xmlns:a="http://schemas.openxmlformats.org/drawingml/2006/main"/>
  </p:clrMapOvr>
</p:sld>
</file>