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47cf2a7b5840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9a1da5d35b4374"/>
  </p:sldMasterIdLst>
  <p:sldIdLst>
    <p:sldId xmlns:r="http://schemas.openxmlformats.org/officeDocument/2006/relationships" id="256" r:id="R66aee01131224f9e"/>
    <p:sldId xmlns:r="http://schemas.openxmlformats.org/officeDocument/2006/relationships" id="257" r:id="R262e7acd49b84d02"/>
    <p:sldId xmlns:r="http://schemas.openxmlformats.org/officeDocument/2006/relationships" id="258" r:id="Rbf1085aa30e44bd5"/>
    <p:sldId xmlns:r="http://schemas.openxmlformats.org/officeDocument/2006/relationships" id="259" r:id="R0741c02b0ae047d7"/>
    <p:sldId xmlns:r="http://schemas.openxmlformats.org/officeDocument/2006/relationships" id="260" r:id="R0dc10ddf5764476a"/>
    <p:sldId xmlns:r="http://schemas.openxmlformats.org/officeDocument/2006/relationships" id="261" r:id="R5c8a0a6ae0d44b8f"/>
    <p:sldId xmlns:r="http://schemas.openxmlformats.org/officeDocument/2006/relationships" id="262" r:id="Refb0091e157a4e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9a1da5d35b4374" /><Relationship Type="http://schemas.openxmlformats.org/officeDocument/2006/relationships/slide" Target="/ppt/slides/slide1.xml" Id="R66aee01131224f9e" /><Relationship Type="http://schemas.openxmlformats.org/officeDocument/2006/relationships/slide" Target="/ppt/slides/slide2.xml" Id="R262e7acd49b84d02" /><Relationship Type="http://schemas.openxmlformats.org/officeDocument/2006/relationships/slide" Target="/ppt/slides/slide3.xml" Id="Rbf1085aa30e44bd5" /><Relationship Type="http://schemas.openxmlformats.org/officeDocument/2006/relationships/slide" Target="/ppt/slides/slide4.xml" Id="R0741c02b0ae047d7" /><Relationship Type="http://schemas.openxmlformats.org/officeDocument/2006/relationships/slide" Target="/ppt/slides/slide5.xml" Id="R0dc10ddf5764476a" /><Relationship Type="http://schemas.openxmlformats.org/officeDocument/2006/relationships/slide" Target="/ppt/slides/slide6.xml" Id="R5c8a0a6ae0d44b8f" /><Relationship Type="http://schemas.openxmlformats.org/officeDocument/2006/relationships/slide" Target="/ppt/slides/slide7.xml" Id="Refb0091e157a4e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4af6a31b9448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482a392ac4fcc" /><Relationship Type="http://schemas.openxmlformats.org/officeDocument/2006/relationships/theme" Target="/ppt/slideMasters/theme/theme1.xml" Id="Raea2a5cca79646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6482a392ac4f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3ac1f291d43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e6727dbe24a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bdf21be9844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dcde2c33164e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31c565b9a4d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42506a77641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8febb6b404e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MAGNE HOPE AS ENTREPRENØRFORRETNING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HOPE AS ENTREPRENØRFORRETNING ble etablert [år] og holder til i Mongstad.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179 431 648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17 468 067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16 149 212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49 280 575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87 296 887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 HOPE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Litlåsvegen 197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5954 Mongstad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16 76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oystein@magnehope.no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918 366 016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MAGNE HOPE AS ENTREPRENØRFORRETNING</a:t>
            </a:r>
          </a:p>
        </p:txBody>
      </p:sp>
    </p:spTree>
  </p:cSld>
  <p:clrMapOvr>
    <a:masterClrMapping xmlns:a="http://schemas.openxmlformats.org/drawingml/2006/main"/>
  </p:clrMapOvr>
</p:sld>
</file>