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782442206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7a9cfd56c402d"/>
  </p:sldMasterIdLst>
  <p:sldIdLst>
    <p:sldId xmlns:r="http://schemas.openxmlformats.org/officeDocument/2006/relationships" id="256" r:id="Rfed492bed0a44db3"/>
    <p:sldId xmlns:r="http://schemas.openxmlformats.org/officeDocument/2006/relationships" id="257" r:id="R0c5d5a9726564f05"/>
    <p:sldId xmlns:r="http://schemas.openxmlformats.org/officeDocument/2006/relationships" id="258" r:id="Rd4b56e29b90c432f"/>
    <p:sldId xmlns:r="http://schemas.openxmlformats.org/officeDocument/2006/relationships" id="259" r:id="R356ef262f26d4212"/>
    <p:sldId xmlns:r="http://schemas.openxmlformats.org/officeDocument/2006/relationships" id="260" r:id="R56f18bc286ca45f5"/>
    <p:sldId xmlns:r="http://schemas.openxmlformats.org/officeDocument/2006/relationships" id="261" r:id="R2fa44cb296be4fda"/>
    <p:sldId xmlns:r="http://schemas.openxmlformats.org/officeDocument/2006/relationships" id="262" r:id="R89660aa1ede0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7a9cfd56c402d" /><Relationship Type="http://schemas.openxmlformats.org/officeDocument/2006/relationships/slide" Target="/ppt/slides/slide1.xml" Id="Rfed492bed0a44db3" /><Relationship Type="http://schemas.openxmlformats.org/officeDocument/2006/relationships/slide" Target="/ppt/slides/slide2.xml" Id="R0c5d5a9726564f05" /><Relationship Type="http://schemas.openxmlformats.org/officeDocument/2006/relationships/slide" Target="/ppt/slides/slide3.xml" Id="Rd4b56e29b90c432f" /><Relationship Type="http://schemas.openxmlformats.org/officeDocument/2006/relationships/slide" Target="/ppt/slides/slide4.xml" Id="R356ef262f26d4212" /><Relationship Type="http://schemas.openxmlformats.org/officeDocument/2006/relationships/slide" Target="/ppt/slides/slide5.xml" Id="R56f18bc286ca45f5" /><Relationship Type="http://schemas.openxmlformats.org/officeDocument/2006/relationships/slide" Target="/ppt/slides/slide6.xml" Id="R2fa44cb296be4fda" /><Relationship Type="http://schemas.openxmlformats.org/officeDocument/2006/relationships/slide" Target="/ppt/slides/slide7.xml" Id="R89660aa1ede0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57ce8f15a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3ba472682429a" /><Relationship Type="http://schemas.openxmlformats.org/officeDocument/2006/relationships/theme" Target="/ppt/slideMasters/theme/theme1.xml" Id="R2f43b2eeea3b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3ba472682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397c9ba99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bbcb3810d49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99cc5edab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ba39165cc47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1a5e1cc58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3600af77c41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987498f2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GREÅKER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 INDUSTRIER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384 667 316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386 494 136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Aider AS, 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918 341 536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GREÅKER INDUSTRIER AS</a:t>
            </a:r>
          </a:p>
        </p:txBody>
      </p:sp>
    </p:spTree>
  </p:cSld>
  <p:clrMapOvr>
    <a:masterClrMapping xmlns:a="http://schemas.openxmlformats.org/drawingml/2006/main"/>
  </p:clrMapOvr>
</p:sld>
</file>