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559b56e47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c6c2c2ab7479b"/>
  </p:sldMasterIdLst>
  <p:sldIdLst>
    <p:sldId xmlns:r="http://schemas.openxmlformats.org/officeDocument/2006/relationships" id="256" r:id="Ref9e058e60914a0d"/>
    <p:sldId xmlns:r="http://schemas.openxmlformats.org/officeDocument/2006/relationships" id="257" r:id="Rb9d59e490bbe49da"/>
    <p:sldId xmlns:r="http://schemas.openxmlformats.org/officeDocument/2006/relationships" id="258" r:id="R1b7486a6f183406d"/>
    <p:sldId xmlns:r="http://schemas.openxmlformats.org/officeDocument/2006/relationships" id="259" r:id="R8e4ef21dc7ec4459"/>
    <p:sldId xmlns:r="http://schemas.openxmlformats.org/officeDocument/2006/relationships" id="260" r:id="Rbdbc240520f7406f"/>
    <p:sldId xmlns:r="http://schemas.openxmlformats.org/officeDocument/2006/relationships" id="261" r:id="Radc18a6c74b24526"/>
    <p:sldId xmlns:r="http://schemas.openxmlformats.org/officeDocument/2006/relationships" id="262" r:id="Rae38ac881050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c6c2c2ab7479b" /><Relationship Type="http://schemas.openxmlformats.org/officeDocument/2006/relationships/slide" Target="/ppt/slides/slide1.xml" Id="Ref9e058e60914a0d" /><Relationship Type="http://schemas.openxmlformats.org/officeDocument/2006/relationships/slide" Target="/ppt/slides/slide2.xml" Id="Rb9d59e490bbe49da" /><Relationship Type="http://schemas.openxmlformats.org/officeDocument/2006/relationships/slide" Target="/ppt/slides/slide3.xml" Id="R1b7486a6f183406d" /><Relationship Type="http://schemas.openxmlformats.org/officeDocument/2006/relationships/slide" Target="/ppt/slides/slide4.xml" Id="R8e4ef21dc7ec4459" /><Relationship Type="http://schemas.openxmlformats.org/officeDocument/2006/relationships/slide" Target="/ppt/slides/slide5.xml" Id="Rbdbc240520f7406f" /><Relationship Type="http://schemas.openxmlformats.org/officeDocument/2006/relationships/slide" Target="/ppt/slides/slide6.xml" Id="Radc18a6c74b24526" /><Relationship Type="http://schemas.openxmlformats.org/officeDocument/2006/relationships/slide" Target="/ppt/slides/slide7.xml" Id="Rae38ac881050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26b3690f2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61de512449f9" /><Relationship Type="http://schemas.openxmlformats.org/officeDocument/2006/relationships/theme" Target="/ppt/slideMasters/theme/theme1.xml" Id="Rf205db01957f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561de5124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3eb8a949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f81811418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1059f519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a31ba594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70b8edae2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2283a90a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2c58c1962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