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715492437942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93ad2bcf6b4022"/>
  </p:sldMasterIdLst>
  <p:sldIdLst>
    <p:sldId xmlns:r="http://schemas.openxmlformats.org/officeDocument/2006/relationships" id="256" r:id="Rd0cbb0c8ac04446a"/>
    <p:sldId xmlns:r="http://schemas.openxmlformats.org/officeDocument/2006/relationships" id="257" r:id="Re46c909030c24a29"/>
    <p:sldId xmlns:r="http://schemas.openxmlformats.org/officeDocument/2006/relationships" id="258" r:id="Rc405dd9067034481"/>
    <p:sldId xmlns:r="http://schemas.openxmlformats.org/officeDocument/2006/relationships" id="259" r:id="Rece89579caff4a2c"/>
    <p:sldId xmlns:r="http://schemas.openxmlformats.org/officeDocument/2006/relationships" id="260" r:id="Ree3d254542194e7f"/>
    <p:sldId xmlns:r="http://schemas.openxmlformats.org/officeDocument/2006/relationships" id="261" r:id="R04917ec4063748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93ad2bcf6b4022" /><Relationship Type="http://schemas.openxmlformats.org/officeDocument/2006/relationships/slide" Target="/ppt/slides/slide1.xml" Id="Rd0cbb0c8ac04446a" /><Relationship Type="http://schemas.openxmlformats.org/officeDocument/2006/relationships/slide" Target="/ppt/slides/slide2.xml" Id="Re46c909030c24a29" /><Relationship Type="http://schemas.openxmlformats.org/officeDocument/2006/relationships/slide" Target="/ppt/slides/slide3.xml" Id="Rc405dd9067034481" /><Relationship Type="http://schemas.openxmlformats.org/officeDocument/2006/relationships/slide" Target="/ppt/slides/slide4.xml" Id="Rece89579caff4a2c" /><Relationship Type="http://schemas.openxmlformats.org/officeDocument/2006/relationships/slide" Target="/ppt/slides/slide5.xml" Id="Ree3d254542194e7f" /><Relationship Type="http://schemas.openxmlformats.org/officeDocument/2006/relationships/slide" Target="/ppt/slides/slide6.xml" Id="R04917ec4063748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af69d15e1d4d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a8987a6984cdf" /><Relationship Type="http://schemas.openxmlformats.org/officeDocument/2006/relationships/theme" Target="/ppt/slideMasters/theme/theme1.xml" Id="R407855d057f844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ca8987a6984c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fc4aaa40645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87c9e3d974e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da35cb51442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fe1b89e4546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29b871bb249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ec79fac7c4f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PROGRESSUM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Schweigaards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www.progressum.no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918 313 540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GRUPPEN AS</a:t>
            </a:r>
          </a:p>
        </p:txBody>
      </p:sp>
    </p:spTree>
  </p:cSld>
  <p:clrMapOvr>
    <a:masterClrMapping xmlns:a="http://schemas.openxmlformats.org/drawingml/2006/main"/>
  </p:clrMapOvr>
</p:sld>
</file>