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78459b26f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2aec81a944788"/>
  </p:sldMasterIdLst>
  <p:sldIdLst>
    <p:sldId xmlns:r="http://schemas.openxmlformats.org/officeDocument/2006/relationships" id="256" r:id="R381ae47368f64ab4"/>
    <p:sldId xmlns:r="http://schemas.openxmlformats.org/officeDocument/2006/relationships" id="257" r:id="R2c5bbbc645954767"/>
    <p:sldId xmlns:r="http://schemas.openxmlformats.org/officeDocument/2006/relationships" id="258" r:id="R1c69c65ea8ce42b3"/>
    <p:sldId xmlns:r="http://schemas.openxmlformats.org/officeDocument/2006/relationships" id="259" r:id="R9a447cc6f8834b62"/>
    <p:sldId xmlns:r="http://schemas.openxmlformats.org/officeDocument/2006/relationships" id="260" r:id="Rfbf8101f9fba4385"/>
    <p:sldId xmlns:r="http://schemas.openxmlformats.org/officeDocument/2006/relationships" id="261" r:id="Re5ef47b0ea68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2aec81a944788" /><Relationship Type="http://schemas.openxmlformats.org/officeDocument/2006/relationships/slide" Target="/ppt/slides/slide1.xml" Id="R381ae47368f64ab4" /><Relationship Type="http://schemas.openxmlformats.org/officeDocument/2006/relationships/slide" Target="/ppt/slides/slide2.xml" Id="R2c5bbbc645954767" /><Relationship Type="http://schemas.openxmlformats.org/officeDocument/2006/relationships/slide" Target="/ppt/slides/slide3.xml" Id="R1c69c65ea8ce42b3" /><Relationship Type="http://schemas.openxmlformats.org/officeDocument/2006/relationships/slide" Target="/ppt/slides/slide4.xml" Id="R9a447cc6f8834b62" /><Relationship Type="http://schemas.openxmlformats.org/officeDocument/2006/relationships/slide" Target="/ppt/slides/slide5.xml" Id="Rfbf8101f9fba4385" /><Relationship Type="http://schemas.openxmlformats.org/officeDocument/2006/relationships/slide" Target="/ppt/slides/slide6.xml" Id="Re5ef47b0ea68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9cc3804ba41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f891aa3f54f13" /><Relationship Type="http://schemas.openxmlformats.org/officeDocument/2006/relationships/theme" Target="/ppt/slideMasters/theme/theme1.xml" Id="R879004ee47d4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f891aa3f5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6296bacb3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5d3a33305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58a0dc01e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20a4fdf53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f20ed76b545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73d312264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ROYAL-STIFTELSEN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136 028 032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136 141 637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