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47f039450f45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c516186ed34ad2"/>
  </p:sldMasterIdLst>
  <p:sldIdLst>
    <p:sldId xmlns:r="http://schemas.openxmlformats.org/officeDocument/2006/relationships" id="256" r:id="R8c72d17155b540e6"/>
    <p:sldId xmlns:r="http://schemas.openxmlformats.org/officeDocument/2006/relationships" id="257" r:id="R8c601b68647641fd"/>
    <p:sldId xmlns:r="http://schemas.openxmlformats.org/officeDocument/2006/relationships" id="258" r:id="R100f778043b942bf"/>
    <p:sldId xmlns:r="http://schemas.openxmlformats.org/officeDocument/2006/relationships" id="259" r:id="R723f93212b9246a7"/>
    <p:sldId xmlns:r="http://schemas.openxmlformats.org/officeDocument/2006/relationships" id="260" r:id="R119ae0c6121e4ac7"/>
    <p:sldId xmlns:r="http://schemas.openxmlformats.org/officeDocument/2006/relationships" id="261" r:id="R3b041aff5d664a6c"/>
    <p:sldId xmlns:r="http://schemas.openxmlformats.org/officeDocument/2006/relationships" id="262" r:id="Rf1b6647fdcd148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c516186ed34ad2" /><Relationship Type="http://schemas.openxmlformats.org/officeDocument/2006/relationships/slide" Target="/ppt/slides/slide1.xml" Id="R8c72d17155b540e6" /><Relationship Type="http://schemas.openxmlformats.org/officeDocument/2006/relationships/slide" Target="/ppt/slides/slide2.xml" Id="R8c601b68647641fd" /><Relationship Type="http://schemas.openxmlformats.org/officeDocument/2006/relationships/slide" Target="/ppt/slides/slide3.xml" Id="R100f778043b942bf" /><Relationship Type="http://schemas.openxmlformats.org/officeDocument/2006/relationships/slide" Target="/ppt/slides/slide4.xml" Id="R723f93212b9246a7" /><Relationship Type="http://schemas.openxmlformats.org/officeDocument/2006/relationships/slide" Target="/ppt/slides/slide5.xml" Id="R119ae0c6121e4ac7" /><Relationship Type="http://schemas.openxmlformats.org/officeDocument/2006/relationships/slide" Target="/ppt/slides/slide6.xml" Id="R3b041aff5d664a6c" /><Relationship Type="http://schemas.openxmlformats.org/officeDocument/2006/relationships/slide" Target="/ppt/slides/slide7.xml" Id="Rf1b6647fdcd148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080c12d0a145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9007ed85a64d63" /><Relationship Type="http://schemas.openxmlformats.org/officeDocument/2006/relationships/theme" Target="/ppt/slideMasters/theme/theme1.xml" Id="R61ee7803df4040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9007ed85a64d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5beacdc0324b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cef6d40314e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39f061aa840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445bec172f49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f1c1644bc4f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dd5e8e24df4b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3fa8e8bfc4b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KOLBERG MOTORS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KOLBERG MOTORS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KOLBERG MOTORS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KOLBERG MOTORS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KOLBERG MOTORS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KOLBERG MOTORS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46 018 348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21 460 784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44 920 781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506 849 314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545 435 731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KOLBERG MOTORS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JBK MOTOR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MULTIPLIKATOR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THK MOTOR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TK MOTOR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KOLBERG MOTORS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Ensjøveien 12D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70 61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918 294 554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KOLBERG MOTORS AS</a:t>
            </a:r>
          </a:p>
        </p:txBody>
      </p:sp>
    </p:spTree>
  </p:cSld>
  <p:clrMapOvr>
    <a:masterClrMapping xmlns:a="http://schemas.openxmlformats.org/drawingml/2006/main"/>
  </p:clrMapOvr>
</p:sld>
</file>