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825ccab8d45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0b6ef69af4f73"/>
  </p:sldMasterIdLst>
  <p:sldIdLst>
    <p:sldId xmlns:r="http://schemas.openxmlformats.org/officeDocument/2006/relationships" id="256" r:id="Rd93588a80a604867"/>
    <p:sldId xmlns:r="http://schemas.openxmlformats.org/officeDocument/2006/relationships" id="257" r:id="R502843e45ee7440c"/>
    <p:sldId xmlns:r="http://schemas.openxmlformats.org/officeDocument/2006/relationships" id="258" r:id="R3c2ea2abd3a244fa"/>
    <p:sldId xmlns:r="http://schemas.openxmlformats.org/officeDocument/2006/relationships" id="259" r:id="R8aed623cfaf44459"/>
    <p:sldId xmlns:r="http://schemas.openxmlformats.org/officeDocument/2006/relationships" id="260" r:id="R916b8615ade74a40"/>
    <p:sldId xmlns:r="http://schemas.openxmlformats.org/officeDocument/2006/relationships" id="261" r:id="Rd52d750d0d2a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0b6ef69af4f73" /><Relationship Type="http://schemas.openxmlformats.org/officeDocument/2006/relationships/slide" Target="/ppt/slides/slide1.xml" Id="Rd93588a80a604867" /><Relationship Type="http://schemas.openxmlformats.org/officeDocument/2006/relationships/slide" Target="/ppt/slides/slide2.xml" Id="R502843e45ee7440c" /><Relationship Type="http://schemas.openxmlformats.org/officeDocument/2006/relationships/slide" Target="/ppt/slides/slide3.xml" Id="R3c2ea2abd3a244fa" /><Relationship Type="http://schemas.openxmlformats.org/officeDocument/2006/relationships/slide" Target="/ppt/slides/slide4.xml" Id="R8aed623cfaf44459" /><Relationship Type="http://schemas.openxmlformats.org/officeDocument/2006/relationships/slide" Target="/ppt/slides/slide5.xml" Id="R916b8615ade74a40" /><Relationship Type="http://schemas.openxmlformats.org/officeDocument/2006/relationships/slide" Target="/ppt/slides/slide6.xml" Id="Rd52d750d0d2a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aaa7032f748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7b64b2e974759" /><Relationship Type="http://schemas.openxmlformats.org/officeDocument/2006/relationships/theme" Target="/ppt/slideMasters/theme/theme1.xml" Id="Rdb26d1996640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17b64b2e9747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1a61e8a5943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014e754934b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4606972944c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bbfb1ff7649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422e9a591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6213a1d9546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NØTTERØY- TØNSBERG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NØTTERØY- TØNSBERG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79 508 162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1 216 346 771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1 245 747 818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