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38ba3b27cd40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7117c1845742f4"/>
  </p:sldMasterIdLst>
  <p:sldIdLst>
    <p:sldId xmlns:r="http://schemas.openxmlformats.org/officeDocument/2006/relationships" id="256" r:id="Rdad75f81a26f4d20"/>
    <p:sldId xmlns:r="http://schemas.openxmlformats.org/officeDocument/2006/relationships" id="257" r:id="R1973f0c4e7574343"/>
    <p:sldId xmlns:r="http://schemas.openxmlformats.org/officeDocument/2006/relationships" id="258" r:id="R7654f28f986d4cad"/>
    <p:sldId xmlns:r="http://schemas.openxmlformats.org/officeDocument/2006/relationships" id="259" r:id="R1111e4801f674de1"/>
    <p:sldId xmlns:r="http://schemas.openxmlformats.org/officeDocument/2006/relationships" id="260" r:id="R645c2c4c65aa495d"/>
    <p:sldId xmlns:r="http://schemas.openxmlformats.org/officeDocument/2006/relationships" id="261" r:id="R36fb3f09fbd24f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7117c1845742f4" /><Relationship Type="http://schemas.openxmlformats.org/officeDocument/2006/relationships/slide" Target="/ppt/slides/slide1.xml" Id="Rdad75f81a26f4d20" /><Relationship Type="http://schemas.openxmlformats.org/officeDocument/2006/relationships/slide" Target="/ppt/slides/slide2.xml" Id="R1973f0c4e7574343" /><Relationship Type="http://schemas.openxmlformats.org/officeDocument/2006/relationships/slide" Target="/ppt/slides/slide3.xml" Id="R7654f28f986d4cad" /><Relationship Type="http://schemas.openxmlformats.org/officeDocument/2006/relationships/slide" Target="/ppt/slides/slide4.xml" Id="R1111e4801f674de1" /><Relationship Type="http://schemas.openxmlformats.org/officeDocument/2006/relationships/slide" Target="/ppt/slides/slide5.xml" Id="R645c2c4c65aa495d" /><Relationship Type="http://schemas.openxmlformats.org/officeDocument/2006/relationships/slide" Target="/ppt/slides/slide6.xml" Id="R36fb3f09fbd24f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cf7a753a2b40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0de24468fc4253" /><Relationship Type="http://schemas.openxmlformats.org/officeDocument/2006/relationships/theme" Target="/ppt/slideMasters/theme/theme1.xml" Id="R6ed4230996dd4e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0de24468fc42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1a9fd9e8ce47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f47a46f55d4f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66a1feb66f45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ee8f8cba9d43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a68309000444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19d56a331545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SPAREBANKSTIFTELSEN NØTTERØY- TØNSBERG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NØTTERØY- TØNSBERG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NØTTERØY- TØNSBERG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NØTTERØY- TØNSBERG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NØTTERØY- TØNSBERG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NØTTERØY- TØNSBERG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Rambergveien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3115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918 290 982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NØTTERØY- TØNSBERG</a:t>
            </a:r>
          </a:p>
        </p:txBody>
      </p:sp>
    </p:spTree>
  </p:cSld>
  <p:clrMapOvr>
    <a:masterClrMapping xmlns:a="http://schemas.openxmlformats.org/drawingml/2006/main"/>
  </p:clrMapOvr>
</p:sld>
</file>