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fa6ee52f4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13caac76ec4b59"/>
  </p:sldMasterIdLst>
  <p:sldIdLst>
    <p:sldId xmlns:r="http://schemas.openxmlformats.org/officeDocument/2006/relationships" id="256" r:id="Rb1fe285b7e7b45f0"/>
    <p:sldId xmlns:r="http://schemas.openxmlformats.org/officeDocument/2006/relationships" id="257" r:id="Rc3cef6c7073a4580"/>
    <p:sldId xmlns:r="http://schemas.openxmlformats.org/officeDocument/2006/relationships" id="258" r:id="Rd00c3411c4f34062"/>
    <p:sldId xmlns:r="http://schemas.openxmlformats.org/officeDocument/2006/relationships" id="259" r:id="R88ce4f8866854409"/>
    <p:sldId xmlns:r="http://schemas.openxmlformats.org/officeDocument/2006/relationships" id="260" r:id="Rf116837bd66a43d8"/>
    <p:sldId xmlns:r="http://schemas.openxmlformats.org/officeDocument/2006/relationships" id="261" r:id="R529bdb4b5a1245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3caac76ec4b59" /><Relationship Type="http://schemas.openxmlformats.org/officeDocument/2006/relationships/slide" Target="/ppt/slides/slide1.xml" Id="Rb1fe285b7e7b45f0" /><Relationship Type="http://schemas.openxmlformats.org/officeDocument/2006/relationships/slide" Target="/ppt/slides/slide2.xml" Id="Rc3cef6c7073a4580" /><Relationship Type="http://schemas.openxmlformats.org/officeDocument/2006/relationships/slide" Target="/ppt/slides/slide3.xml" Id="Rd00c3411c4f34062" /><Relationship Type="http://schemas.openxmlformats.org/officeDocument/2006/relationships/slide" Target="/ppt/slides/slide4.xml" Id="R88ce4f8866854409" /><Relationship Type="http://schemas.openxmlformats.org/officeDocument/2006/relationships/slide" Target="/ppt/slides/slide5.xml" Id="Rf116837bd66a43d8" /><Relationship Type="http://schemas.openxmlformats.org/officeDocument/2006/relationships/slide" Target="/ppt/slides/slide6.xml" Id="R529bdb4b5a1245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4cf49484b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5c32fe356416e" /><Relationship Type="http://schemas.openxmlformats.org/officeDocument/2006/relationships/theme" Target="/ppt/slideMasters/theme/theme1.xml" Id="R20544729e81b45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5c32fe356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c0cab5bf54f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3dbc1047147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89e86166548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7712c9ed5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6576e02b140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02a294230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STIFTELSEN BV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BV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419 514 909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235 436 570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235 436 341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5 877 279 921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6 021 331 808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post@sparebank1stiftelsenbv.no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