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6af660447642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5233552e4b495d"/>
  </p:sldMasterIdLst>
  <p:sldIdLst>
    <p:sldId xmlns:r="http://schemas.openxmlformats.org/officeDocument/2006/relationships" id="256" r:id="R3a14590c794943e6"/>
    <p:sldId xmlns:r="http://schemas.openxmlformats.org/officeDocument/2006/relationships" id="257" r:id="R7d45fd3394254bbc"/>
    <p:sldId xmlns:r="http://schemas.openxmlformats.org/officeDocument/2006/relationships" id="258" r:id="R703540dc45464ac7"/>
    <p:sldId xmlns:r="http://schemas.openxmlformats.org/officeDocument/2006/relationships" id="259" r:id="R0bcf88d663f747ed"/>
    <p:sldId xmlns:r="http://schemas.openxmlformats.org/officeDocument/2006/relationships" id="260" r:id="Rba39d42089094782"/>
    <p:sldId xmlns:r="http://schemas.openxmlformats.org/officeDocument/2006/relationships" id="261" r:id="Ra38b217de9f84ddf"/>
    <p:sldId xmlns:r="http://schemas.openxmlformats.org/officeDocument/2006/relationships" id="262" r:id="R2a290016c21946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5233552e4b495d" /><Relationship Type="http://schemas.openxmlformats.org/officeDocument/2006/relationships/slide" Target="/ppt/slides/slide1.xml" Id="R3a14590c794943e6" /><Relationship Type="http://schemas.openxmlformats.org/officeDocument/2006/relationships/slide" Target="/ppt/slides/slide2.xml" Id="R7d45fd3394254bbc" /><Relationship Type="http://schemas.openxmlformats.org/officeDocument/2006/relationships/slide" Target="/ppt/slides/slide3.xml" Id="R703540dc45464ac7" /><Relationship Type="http://schemas.openxmlformats.org/officeDocument/2006/relationships/slide" Target="/ppt/slides/slide4.xml" Id="R0bcf88d663f747ed" /><Relationship Type="http://schemas.openxmlformats.org/officeDocument/2006/relationships/slide" Target="/ppt/slides/slide5.xml" Id="Rba39d42089094782" /><Relationship Type="http://schemas.openxmlformats.org/officeDocument/2006/relationships/slide" Target="/ppt/slides/slide6.xml" Id="Ra38b217de9f84ddf" /><Relationship Type="http://schemas.openxmlformats.org/officeDocument/2006/relationships/slide" Target="/ppt/slides/slide7.xml" Id="R2a290016c21946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390cb3bd484c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c8678f0f04c52" /><Relationship Type="http://schemas.openxmlformats.org/officeDocument/2006/relationships/theme" Target="/ppt/slideMasters/theme/theme1.xml" Id="R977b980e22354e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5c8678f0f04c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7fef489ab44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b46a784b045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1cd71215e4d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deec08c904f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e627236c542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81854198e46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e681e89824f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VARNER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HOLDING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−9 627 000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394 380 000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5 408 305 000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6 739 902 000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OSVI INVEST AS  –  22,4 %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HENVAR INVEST AS  –  11,2 %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MATVAR INVEST AS  –  11,2 %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VARAL INVEST AS  –  11,2 %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VARJUL INVEST AS  –  11,2 %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JOVAR HOLDING AS  –  10,6 %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918 283 080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HOLDING AS</a:t>
            </a:r>
          </a:p>
        </p:txBody>
      </p:sp>
    </p:spTree>
  </p:cSld>
  <p:clrMapOvr>
    <a:masterClrMapping xmlns:a="http://schemas.openxmlformats.org/drawingml/2006/main"/>
  </p:clrMapOvr>
</p:sld>
</file>