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60dd43c3fc41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abf4fb1a9f446b"/>
  </p:sldMasterIdLst>
  <p:sldIdLst>
    <p:sldId xmlns:r="http://schemas.openxmlformats.org/officeDocument/2006/relationships" id="256" r:id="R711f8b92193b4da7"/>
    <p:sldId xmlns:r="http://schemas.openxmlformats.org/officeDocument/2006/relationships" id="257" r:id="R2776602c89c44dc3"/>
    <p:sldId xmlns:r="http://schemas.openxmlformats.org/officeDocument/2006/relationships" id="258" r:id="R8cd5176e39da409c"/>
    <p:sldId xmlns:r="http://schemas.openxmlformats.org/officeDocument/2006/relationships" id="259" r:id="Rcaa94caf6f044af1"/>
    <p:sldId xmlns:r="http://schemas.openxmlformats.org/officeDocument/2006/relationships" id="260" r:id="R00f4ad19ed9448d9"/>
    <p:sldId xmlns:r="http://schemas.openxmlformats.org/officeDocument/2006/relationships" id="261" r:id="R3df21610f2854dc9"/>
    <p:sldId xmlns:r="http://schemas.openxmlformats.org/officeDocument/2006/relationships" id="262" r:id="R291ff33a3c034a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abf4fb1a9f446b" /><Relationship Type="http://schemas.openxmlformats.org/officeDocument/2006/relationships/slide" Target="/ppt/slides/slide1.xml" Id="R711f8b92193b4da7" /><Relationship Type="http://schemas.openxmlformats.org/officeDocument/2006/relationships/slide" Target="/ppt/slides/slide2.xml" Id="R2776602c89c44dc3" /><Relationship Type="http://schemas.openxmlformats.org/officeDocument/2006/relationships/slide" Target="/ppt/slides/slide3.xml" Id="R8cd5176e39da409c" /><Relationship Type="http://schemas.openxmlformats.org/officeDocument/2006/relationships/slide" Target="/ppt/slides/slide4.xml" Id="Rcaa94caf6f044af1" /><Relationship Type="http://schemas.openxmlformats.org/officeDocument/2006/relationships/slide" Target="/ppt/slides/slide5.xml" Id="R00f4ad19ed9448d9" /><Relationship Type="http://schemas.openxmlformats.org/officeDocument/2006/relationships/slide" Target="/ppt/slides/slide6.xml" Id="R3df21610f2854dc9" /><Relationship Type="http://schemas.openxmlformats.org/officeDocument/2006/relationships/slide" Target="/ppt/slides/slide7.xml" Id="R291ff33a3c034a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554158fe9446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8ceb5d5604167" /><Relationship Type="http://schemas.openxmlformats.org/officeDocument/2006/relationships/theme" Target="/ppt/slideMasters/theme/theme1.xml" Id="R9584138303164e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28ceb5d56041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097dfca614e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65470b60d840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36ffa42734f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99651c449b44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3d829d19f41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b36ee5aa741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5625b01c0346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J. THORGÅRD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 THORGÅRD HOLDING AS ble etablert [år] og holder til i Heimdal.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−33 432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3 405 765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5 380 263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THORGÅRD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Fritz Aabakkens vei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7072 Heimdal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918 282 947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J. THORGÅRD HOLDING AS</a:t>
            </a:r>
          </a:p>
        </p:txBody>
      </p:sp>
    </p:spTree>
  </p:cSld>
  <p:clrMapOvr>
    <a:masterClrMapping xmlns:a="http://schemas.openxmlformats.org/drawingml/2006/main"/>
  </p:clrMapOvr>
</p:sld>
</file>