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dd3f6fd63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0d2f2db13499c"/>
  </p:sldMasterIdLst>
  <p:sldIdLst>
    <p:sldId xmlns:r="http://schemas.openxmlformats.org/officeDocument/2006/relationships" id="256" r:id="R1b56b6f2f9f74f9b"/>
    <p:sldId xmlns:r="http://schemas.openxmlformats.org/officeDocument/2006/relationships" id="257" r:id="Rfc094ea360f140b5"/>
    <p:sldId xmlns:r="http://schemas.openxmlformats.org/officeDocument/2006/relationships" id="258" r:id="Re64463405bc14dcd"/>
    <p:sldId xmlns:r="http://schemas.openxmlformats.org/officeDocument/2006/relationships" id="259" r:id="R00871f83d57046a1"/>
    <p:sldId xmlns:r="http://schemas.openxmlformats.org/officeDocument/2006/relationships" id="260" r:id="R63d09cf6ba3141f7"/>
    <p:sldId xmlns:r="http://schemas.openxmlformats.org/officeDocument/2006/relationships" id="261" r:id="R3b13970548b3451d"/>
    <p:sldId xmlns:r="http://schemas.openxmlformats.org/officeDocument/2006/relationships" id="262" r:id="R1e68ffebd593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0d2f2db13499c" /><Relationship Type="http://schemas.openxmlformats.org/officeDocument/2006/relationships/slide" Target="/ppt/slides/slide1.xml" Id="R1b56b6f2f9f74f9b" /><Relationship Type="http://schemas.openxmlformats.org/officeDocument/2006/relationships/slide" Target="/ppt/slides/slide2.xml" Id="Rfc094ea360f140b5" /><Relationship Type="http://schemas.openxmlformats.org/officeDocument/2006/relationships/slide" Target="/ppt/slides/slide3.xml" Id="Re64463405bc14dcd" /><Relationship Type="http://schemas.openxmlformats.org/officeDocument/2006/relationships/slide" Target="/ppt/slides/slide4.xml" Id="R00871f83d57046a1" /><Relationship Type="http://schemas.openxmlformats.org/officeDocument/2006/relationships/slide" Target="/ppt/slides/slide5.xml" Id="R63d09cf6ba3141f7" /><Relationship Type="http://schemas.openxmlformats.org/officeDocument/2006/relationships/slide" Target="/ppt/slides/slide6.xml" Id="R3b13970548b3451d" /><Relationship Type="http://schemas.openxmlformats.org/officeDocument/2006/relationships/slide" Target="/ppt/slides/slide7.xml" Id="R1e68ffebd593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b5c449e21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3f4a13884fde" /><Relationship Type="http://schemas.openxmlformats.org/officeDocument/2006/relationships/theme" Target="/ppt/slideMasters/theme/theme1.xml" Id="Rb26ef9e2660b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03f4a1388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a84f8cd4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b2071db83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997b0906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1b2038f5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e39df433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345843e0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2f8c7db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