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15c34212d44c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ec307126a843dd"/>
  </p:sldMasterIdLst>
  <p:sldIdLst>
    <p:sldId xmlns:r="http://schemas.openxmlformats.org/officeDocument/2006/relationships" id="256" r:id="R5a4bacbf679d41d1"/>
    <p:sldId xmlns:r="http://schemas.openxmlformats.org/officeDocument/2006/relationships" id="257" r:id="R8adb5e7e0a494ddc"/>
    <p:sldId xmlns:r="http://schemas.openxmlformats.org/officeDocument/2006/relationships" id="258" r:id="Rc45e99178f364ed3"/>
    <p:sldId xmlns:r="http://schemas.openxmlformats.org/officeDocument/2006/relationships" id="259" r:id="R899de69626e44bb7"/>
    <p:sldId xmlns:r="http://schemas.openxmlformats.org/officeDocument/2006/relationships" id="260" r:id="R76f5675cd75d4ec5"/>
    <p:sldId xmlns:r="http://schemas.openxmlformats.org/officeDocument/2006/relationships" id="261" r:id="R7fddbb3f474f42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ec307126a843dd" /><Relationship Type="http://schemas.openxmlformats.org/officeDocument/2006/relationships/slide" Target="/ppt/slides/slide1.xml" Id="R5a4bacbf679d41d1" /><Relationship Type="http://schemas.openxmlformats.org/officeDocument/2006/relationships/slide" Target="/ppt/slides/slide2.xml" Id="R8adb5e7e0a494ddc" /><Relationship Type="http://schemas.openxmlformats.org/officeDocument/2006/relationships/slide" Target="/ppt/slides/slide3.xml" Id="Rc45e99178f364ed3" /><Relationship Type="http://schemas.openxmlformats.org/officeDocument/2006/relationships/slide" Target="/ppt/slides/slide4.xml" Id="R899de69626e44bb7" /><Relationship Type="http://schemas.openxmlformats.org/officeDocument/2006/relationships/slide" Target="/ppt/slides/slide5.xml" Id="R76f5675cd75d4ec5" /><Relationship Type="http://schemas.openxmlformats.org/officeDocument/2006/relationships/slide" Target="/ppt/slides/slide6.xml" Id="R7fddbb3f474f42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c3573981d445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02a40d12b454b" /><Relationship Type="http://schemas.openxmlformats.org/officeDocument/2006/relationships/theme" Target="/ppt/slideMasters/theme/theme1.xml" Id="R3dab9639d07f41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c02a40d12b45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9c55130624e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f7025f73a41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fabd251f14b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fd742369a49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f6800712446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d0ebf07cf45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HANS G JØRGENSEN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 JØRGENSEN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 JØRGENSEN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 JØRGENSEN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 JØRGENSEN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 JØRGENSEN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3830 Ulefoss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918 279 938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 JØRGENSEN AS</a:t>
            </a:r>
          </a:p>
        </p:txBody>
      </p:sp>
    </p:spTree>
  </p:cSld>
  <p:clrMapOvr>
    <a:masterClrMapping xmlns:a="http://schemas.openxmlformats.org/drawingml/2006/main"/>
  </p:clrMapOvr>
</p:sld>
</file>