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9b4e2bd8f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88e4517de4da6"/>
  </p:sldMasterIdLst>
  <p:sldIdLst>
    <p:sldId xmlns:r="http://schemas.openxmlformats.org/officeDocument/2006/relationships" id="256" r:id="R4231659e91ed443a"/>
    <p:sldId xmlns:r="http://schemas.openxmlformats.org/officeDocument/2006/relationships" id="257" r:id="Raab62fac296c4fa4"/>
    <p:sldId xmlns:r="http://schemas.openxmlformats.org/officeDocument/2006/relationships" id="258" r:id="R70fe70718d1244d1"/>
    <p:sldId xmlns:r="http://schemas.openxmlformats.org/officeDocument/2006/relationships" id="259" r:id="R8b13154b4f3c46aa"/>
    <p:sldId xmlns:r="http://schemas.openxmlformats.org/officeDocument/2006/relationships" id="260" r:id="Racf10c7168ad454b"/>
    <p:sldId xmlns:r="http://schemas.openxmlformats.org/officeDocument/2006/relationships" id="261" r:id="Rf862f34bb27841b2"/>
    <p:sldId xmlns:r="http://schemas.openxmlformats.org/officeDocument/2006/relationships" id="262" r:id="R7d47a2cc2aa8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88e4517de4da6" /><Relationship Type="http://schemas.openxmlformats.org/officeDocument/2006/relationships/slide" Target="/ppt/slides/slide1.xml" Id="R4231659e91ed443a" /><Relationship Type="http://schemas.openxmlformats.org/officeDocument/2006/relationships/slide" Target="/ppt/slides/slide2.xml" Id="Raab62fac296c4fa4" /><Relationship Type="http://schemas.openxmlformats.org/officeDocument/2006/relationships/slide" Target="/ppt/slides/slide3.xml" Id="R70fe70718d1244d1" /><Relationship Type="http://schemas.openxmlformats.org/officeDocument/2006/relationships/slide" Target="/ppt/slides/slide4.xml" Id="R8b13154b4f3c46aa" /><Relationship Type="http://schemas.openxmlformats.org/officeDocument/2006/relationships/slide" Target="/ppt/slides/slide5.xml" Id="Racf10c7168ad454b" /><Relationship Type="http://schemas.openxmlformats.org/officeDocument/2006/relationships/slide" Target="/ppt/slides/slide6.xml" Id="Rf862f34bb27841b2" /><Relationship Type="http://schemas.openxmlformats.org/officeDocument/2006/relationships/slide" Target="/ppt/slides/slide7.xml" Id="R7d47a2cc2aa8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8186394dd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6d03c39d4fe3" /><Relationship Type="http://schemas.openxmlformats.org/officeDocument/2006/relationships/theme" Target="/ppt/slideMasters/theme/theme1.xml" Id="R0957340ff4ba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56d03c39d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d5e735694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f2be5906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f1de5637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0c4fce19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af97404ef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93109d84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3553300e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