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29338f52444c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1cc2a55eda4184"/>
  </p:sldMasterIdLst>
  <p:sldIdLst>
    <p:sldId xmlns:r="http://schemas.openxmlformats.org/officeDocument/2006/relationships" id="256" r:id="Rd34f2aa3a19046f2"/>
    <p:sldId xmlns:r="http://schemas.openxmlformats.org/officeDocument/2006/relationships" id="257" r:id="Rf964d6f949d64fe2"/>
    <p:sldId xmlns:r="http://schemas.openxmlformats.org/officeDocument/2006/relationships" id="258" r:id="R2906b00b075c4e9a"/>
    <p:sldId xmlns:r="http://schemas.openxmlformats.org/officeDocument/2006/relationships" id="259" r:id="Rcc21f841d05e4ea7"/>
    <p:sldId xmlns:r="http://schemas.openxmlformats.org/officeDocument/2006/relationships" id="260" r:id="Rdddadd3a14b14e95"/>
    <p:sldId xmlns:r="http://schemas.openxmlformats.org/officeDocument/2006/relationships" id="261" r:id="Rf2377f7347fa48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cc2a55eda4184" /><Relationship Type="http://schemas.openxmlformats.org/officeDocument/2006/relationships/slide" Target="/ppt/slides/slide1.xml" Id="Rd34f2aa3a19046f2" /><Relationship Type="http://schemas.openxmlformats.org/officeDocument/2006/relationships/slide" Target="/ppt/slides/slide2.xml" Id="Rf964d6f949d64fe2" /><Relationship Type="http://schemas.openxmlformats.org/officeDocument/2006/relationships/slide" Target="/ppt/slides/slide3.xml" Id="R2906b00b075c4e9a" /><Relationship Type="http://schemas.openxmlformats.org/officeDocument/2006/relationships/slide" Target="/ppt/slides/slide4.xml" Id="Rcc21f841d05e4ea7" /><Relationship Type="http://schemas.openxmlformats.org/officeDocument/2006/relationships/slide" Target="/ppt/slides/slide5.xml" Id="Rdddadd3a14b14e95" /><Relationship Type="http://schemas.openxmlformats.org/officeDocument/2006/relationships/slide" Target="/ppt/slides/slide6.xml" Id="Rf2377f7347fa48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7c0d670924f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7ad780f7c48ca" /><Relationship Type="http://schemas.openxmlformats.org/officeDocument/2006/relationships/theme" Target="/ppt/slideMasters/theme/theme1.xml" Id="Rb182e4b2250e4b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67ad780f7c48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3c1b635d542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2cd68157c4e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c4e3bf9b848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0fb1e71a340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e6281814741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03c66173b47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VORTEX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918 279 628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