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96a98ebd5f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25793e52c9441e"/>
  </p:sldMasterIdLst>
  <p:sldIdLst>
    <p:sldId xmlns:r="http://schemas.openxmlformats.org/officeDocument/2006/relationships" id="256" r:id="R7f8e18e466d94f31"/>
    <p:sldId xmlns:r="http://schemas.openxmlformats.org/officeDocument/2006/relationships" id="257" r:id="R5be472cc58104516"/>
    <p:sldId xmlns:r="http://schemas.openxmlformats.org/officeDocument/2006/relationships" id="258" r:id="Rdb2ef239b80c424c"/>
    <p:sldId xmlns:r="http://schemas.openxmlformats.org/officeDocument/2006/relationships" id="259" r:id="Re320ad6f956a43f0"/>
    <p:sldId xmlns:r="http://schemas.openxmlformats.org/officeDocument/2006/relationships" id="260" r:id="R3e94c94e174540ed"/>
    <p:sldId xmlns:r="http://schemas.openxmlformats.org/officeDocument/2006/relationships" id="261" r:id="R7a3cf82f1ba34bd9"/>
    <p:sldId xmlns:r="http://schemas.openxmlformats.org/officeDocument/2006/relationships" id="262" r:id="Rcf3d2a80ed1246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5793e52c9441e" /><Relationship Type="http://schemas.openxmlformats.org/officeDocument/2006/relationships/slide" Target="/ppt/slides/slide1.xml" Id="R7f8e18e466d94f31" /><Relationship Type="http://schemas.openxmlformats.org/officeDocument/2006/relationships/slide" Target="/ppt/slides/slide2.xml" Id="R5be472cc58104516" /><Relationship Type="http://schemas.openxmlformats.org/officeDocument/2006/relationships/slide" Target="/ppt/slides/slide3.xml" Id="Rdb2ef239b80c424c" /><Relationship Type="http://schemas.openxmlformats.org/officeDocument/2006/relationships/slide" Target="/ppt/slides/slide4.xml" Id="Re320ad6f956a43f0" /><Relationship Type="http://schemas.openxmlformats.org/officeDocument/2006/relationships/slide" Target="/ppt/slides/slide5.xml" Id="R3e94c94e174540ed" /><Relationship Type="http://schemas.openxmlformats.org/officeDocument/2006/relationships/slide" Target="/ppt/slides/slide6.xml" Id="R7a3cf82f1ba34bd9" /><Relationship Type="http://schemas.openxmlformats.org/officeDocument/2006/relationships/slide" Target="/ppt/slides/slide7.xml" Id="Rcf3d2a80ed1246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64468be8c4e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91e15cdba4742" /><Relationship Type="http://schemas.openxmlformats.org/officeDocument/2006/relationships/theme" Target="/ppt/slideMasters/theme/theme1.xml" Id="Rbc282f0baa02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a91e15cdba47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9a6c4da984f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86ad94ece4a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52324850c46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47994ef3d4e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03f5d9f324d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5f0fe7bb8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c6787bd23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NH BILSENTER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 BILSENTER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72 083 957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5 842 694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9 380 119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HEGGEM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Raumavegen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918 264 795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NH BILSENTER AS</a:t>
            </a:r>
          </a:p>
        </p:txBody>
      </p:sp>
    </p:spTree>
  </p:cSld>
  <p:clrMapOvr>
    <a:masterClrMapping xmlns:a="http://schemas.openxmlformats.org/drawingml/2006/main"/>
  </p:clrMapOvr>
</p:sld>
</file>