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7b8ffb03c04f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e699bc6a304fd5"/>
  </p:sldMasterIdLst>
  <p:sldIdLst>
    <p:sldId xmlns:r="http://schemas.openxmlformats.org/officeDocument/2006/relationships" id="256" r:id="Ra47eb3b52ed44257"/>
    <p:sldId xmlns:r="http://schemas.openxmlformats.org/officeDocument/2006/relationships" id="257" r:id="Rc303efc442e74565"/>
    <p:sldId xmlns:r="http://schemas.openxmlformats.org/officeDocument/2006/relationships" id="258" r:id="Rf01ee1da29994dba"/>
    <p:sldId xmlns:r="http://schemas.openxmlformats.org/officeDocument/2006/relationships" id="259" r:id="Rf821e9b0fa934150"/>
    <p:sldId xmlns:r="http://schemas.openxmlformats.org/officeDocument/2006/relationships" id="260" r:id="Re62bf77338d24ee6"/>
    <p:sldId xmlns:r="http://schemas.openxmlformats.org/officeDocument/2006/relationships" id="261" r:id="R547ed2afb8ff4a6c"/>
    <p:sldId xmlns:r="http://schemas.openxmlformats.org/officeDocument/2006/relationships" id="262" r:id="Rc566cc55722b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699bc6a304fd5" /><Relationship Type="http://schemas.openxmlformats.org/officeDocument/2006/relationships/slide" Target="/ppt/slides/slide1.xml" Id="Ra47eb3b52ed44257" /><Relationship Type="http://schemas.openxmlformats.org/officeDocument/2006/relationships/slide" Target="/ppt/slides/slide2.xml" Id="Rc303efc442e74565" /><Relationship Type="http://schemas.openxmlformats.org/officeDocument/2006/relationships/slide" Target="/ppt/slides/slide3.xml" Id="Rf01ee1da29994dba" /><Relationship Type="http://schemas.openxmlformats.org/officeDocument/2006/relationships/slide" Target="/ppt/slides/slide4.xml" Id="Rf821e9b0fa934150" /><Relationship Type="http://schemas.openxmlformats.org/officeDocument/2006/relationships/slide" Target="/ppt/slides/slide5.xml" Id="Re62bf77338d24ee6" /><Relationship Type="http://schemas.openxmlformats.org/officeDocument/2006/relationships/slide" Target="/ppt/slides/slide6.xml" Id="R547ed2afb8ff4a6c" /><Relationship Type="http://schemas.openxmlformats.org/officeDocument/2006/relationships/slide" Target="/ppt/slides/slide7.xml" Id="Rc566cc55722b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c66780869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d27eec6454af6" /><Relationship Type="http://schemas.openxmlformats.org/officeDocument/2006/relationships/theme" Target="/ppt/slideMasters/theme/theme1.xml" Id="R4e296e4cdf22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dd27eec645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5fe40e68e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c82e98c9a48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3df2f01d2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22f132a9d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04437fa8a4b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6e05af8be47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3cdce0c5e4f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181 905 642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842 083 685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965 197 011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918 136 150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CAPITAL AS</a:t>
            </a:r>
          </a:p>
        </p:txBody>
      </p:sp>
    </p:spTree>
  </p:cSld>
  <p:clrMapOvr>
    <a:masterClrMapping xmlns:a="http://schemas.openxmlformats.org/drawingml/2006/main"/>
  </p:clrMapOvr>
</p:sld>
</file>