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f2a9caedb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5af368c70423c"/>
  </p:sldMasterIdLst>
  <p:sldIdLst>
    <p:sldId xmlns:r="http://schemas.openxmlformats.org/officeDocument/2006/relationships" id="256" r:id="Ra033c3f2d2d14620"/>
    <p:sldId xmlns:r="http://schemas.openxmlformats.org/officeDocument/2006/relationships" id="257" r:id="Rb2d03c48856e4b27"/>
    <p:sldId xmlns:r="http://schemas.openxmlformats.org/officeDocument/2006/relationships" id="258" r:id="R4c2f08fbd84b48db"/>
    <p:sldId xmlns:r="http://schemas.openxmlformats.org/officeDocument/2006/relationships" id="259" r:id="R2365b8a51b2047c1"/>
    <p:sldId xmlns:r="http://schemas.openxmlformats.org/officeDocument/2006/relationships" id="260" r:id="R8adaee6d083b48cd"/>
    <p:sldId xmlns:r="http://schemas.openxmlformats.org/officeDocument/2006/relationships" id="261" r:id="R2367ac19ab534e8e"/>
    <p:sldId xmlns:r="http://schemas.openxmlformats.org/officeDocument/2006/relationships" id="262" r:id="R7faa03db2156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5af368c70423c" /><Relationship Type="http://schemas.openxmlformats.org/officeDocument/2006/relationships/slide" Target="/ppt/slides/slide1.xml" Id="Ra033c3f2d2d14620" /><Relationship Type="http://schemas.openxmlformats.org/officeDocument/2006/relationships/slide" Target="/ppt/slides/slide2.xml" Id="Rb2d03c48856e4b27" /><Relationship Type="http://schemas.openxmlformats.org/officeDocument/2006/relationships/slide" Target="/ppt/slides/slide3.xml" Id="R4c2f08fbd84b48db" /><Relationship Type="http://schemas.openxmlformats.org/officeDocument/2006/relationships/slide" Target="/ppt/slides/slide4.xml" Id="R2365b8a51b2047c1" /><Relationship Type="http://schemas.openxmlformats.org/officeDocument/2006/relationships/slide" Target="/ppt/slides/slide5.xml" Id="R8adaee6d083b48cd" /><Relationship Type="http://schemas.openxmlformats.org/officeDocument/2006/relationships/slide" Target="/ppt/slides/slide6.xml" Id="R2367ac19ab534e8e" /><Relationship Type="http://schemas.openxmlformats.org/officeDocument/2006/relationships/slide" Target="/ppt/slides/slide7.xml" Id="R7faa03db2156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c9eee59b5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f5c8209e46fe" /><Relationship Type="http://schemas.openxmlformats.org/officeDocument/2006/relationships/theme" Target="/ppt/slideMasters/theme/theme1.xml" Id="Rf645e5edfd03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af5c8209e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a02afb82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ce6c0185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d7ac753b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686f25c2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753b118a9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b9063c3a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bfb5d930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