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0f6f57259d41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21ade869f54abf"/>
  </p:sldMasterIdLst>
  <p:sldIdLst>
    <p:sldId xmlns:r="http://schemas.openxmlformats.org/officeDocument/2006/relationships" id="256" r:id="R58674ba0ac2140bf"/>
    <p:sldId xmlns:r="http://schemas.openxmlformats.org/officeDocument/2006/relationships" id="257" r:id="R99f7212ddd184d0f"/>
    <p:sldId xmlns:r="http://schemas.openxmlformats.org/officeDocument/2006/relationships" id="258" r:id="R9fb7e5ff8cb642aa"/>
    <p:sldId xmlns:r="http://schemas.openxmlformats.org/officeDocument/2006/relationships" id="259" r:id="R93915ed462fe49d3"/>
    <p:sldId xmlns:r="http://schemas.openxmlformats.org/officeDocument/2006/relationships" id="260" r:id="R1710fab1acf444fe"/>
    <p:sldId xmlns:r="http://schemas.openxmlformats.org/officeDocument/2006/relationships" id="261" r:id="R74d248ec531c489a"/>
    <p:sldId xmlns:r="http://schemas.openxmlformats.org/officeDocument/2006/relationships" id="262" r:id="R778dfa80d22b47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21ade869f54abf" /><Relationship Type="http://schemas.openxmlformats.org/officeDocument/2006/relationships/slide" Target="/ppt/slides/slide1.xml" Id="R58674ba0ac2140bf" /><Relationship Type="http://schemas.openxmlformats.org/officeDocument/2006/relationships/slide" Target="/ppt/slides/slide2.xml" Id="R99f7212ddd184d0f" /><Relationship Type="http://schemas.openxmlformats.org/officeDocument/2006/relationships/slide" Target="/ppt/slides/slide3.xml" Id="R9fb7e5ff8cb642aa" /><Relationship Type="http://schemas.openxmlformats.org/officeDocument/2006/relationships/slide" Target="/ppt/slides/slide4.xml" Id="R93915ed462fe49d3" /><Relationship Type="http://schemas.openxmlformats.org/officeDocument/2006/relationships/slide" Target="/ppt/slides/slide5.xml" Id="R1710fab1acf444fe" /><Relationship Type="http://schemas.openxmlformats.org/officeDocument/2006/relationships/slide" Target="/ppt/slides/slide6.xml" Id="R74d248ec531c489a" /><Relationship Type="http://schemas.openxmlformats.org/officeDocument/2006/relationships/slide" Target="/ppt/slides/slide7.xml" Id="R778dfa80d22b47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5171e7e934a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cfcfaebc44bb4" /><Relationship Type="http://schemas.openxmlformats.org/officeDocument/2006/relationships/theme" Target="/ppt/slideMasters/theme/theme1.xml" Id="Radd821ef025a4d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7cfcfaebc44b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911d8c24e46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0481f743c42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4f3eb9e364d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2ed05e7994d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ceb238f224c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47770bd3047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01044bef944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LULA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1 400 233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1 409 052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LANGVA KRISTOFFER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BELL ERIK ANTHONY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Kristoffer Langva, Bueveien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918 087 311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