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7133f759c849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050006e63a4206"/>
  </p:sldMasterIdLst>
  <p:sldIdLst>
    <p:sldId xmlns:r="http://schemas.openxmlformats.org/officeDocument/2006/relationships" id="256" r:id="Re7b333f649234042"/>
    <p:sldId xmlns:r="http://schemas.openxmlformats.org/officeDocument/2006/relationships" id="257" r:id="R8fb383a79bea4632"/>
    <p:sldId xmlns:r="http://schemas.openxmlformats.org/officeDocument/2006/relationships" id="258" r:id="R29ba4c5e9ae746c1"/>
    <p:sldId xmlns:r="http://schemas.openxmlformats.org/officeDocument/2006/relationships" id="259" r:id="R52a754e0591c45de"/>
    <p:sldId xmlns:r="http://schemas.openxmlformats.org/officeDocument/2006/relationships" id="260" r:id="R91ea920179954b1a"/>
    <p:sldId xmlns:r="http://schemas.openxmlformats.org/officeDocument/2006/relationships" id="261" r:id="Ref2d0bb334e844f3"/>
    <p:sldId xmlns:r="http://schemas.openxmlformats.org/officeDocument/2006/relationships" id="262" r:id="Rfc0f8ec4c87d4e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050006e63a4206" /><Relationship Type="http://schemas.openxmlformats.org/officeDocument/2006/relationships/slide" Target="/ppt/slides/slide1.xml" Id="Re7b333f649234042" /><Relationship Type="http://schemas.openxmlformats.org/officeDocument/2006/relationships/slide" Target="/ppt/slides/slide2.xml" Id="R8fb383a79bea4632" /><Relationship Type="http://schemas.openxmlformats.org/officeDocument/2006/relationships/slide" Target="/ppt/slides/slide3.xml" Id="R29ba4c5e9ae746c1" /><Relationship Type="http://schemas.openxmlformats.org/officeDocument/2006/relationships/slide" Target="/ppt/slides/slide4.xml" Id="R52a754e0591c45de" /><Relationship Type="http://schemas.openxmlformats.org/officeDocument/2006/relationships/slide" Target="/ppt/slides/slide5.xml" Id="R91ea920179954b1a" /><Relationship Type="http://schemas.openxmlformats.org/officeDocument/2006/relationships/slide" Target="/ppt/slides/slide6.xml" Id="Ref2d0bb334e844f3" /><Relationship Type="http://schemas.openxmlformats.org/officeDocument/2006/relationships/slide" Target="/ppt/slides/slide7.xml" Id="Rfc0f8ec4c87d4e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2b0408a7014b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6b59e9015484c" /><Relationship Type="http://schemas.openxmlformats.org/officeDocument/2006/relationships/theme" Target="/ppt/slideMasters/theme/theme1.xml" Id="Rd06f3623c17341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f6b59e901548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d884f16a44a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af0d620a74b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b53c79a074c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588f547b645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015f9a87d4a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ac8c5d62a4c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d6ff8aca346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PENDO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PENDO CONSULT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2 736 976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9 561 037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GOTAAS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Castbergs vei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918 069 704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