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00fc73da974c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609e95323b4f7f"/>
  </p:sldMasterIdLst>
  <p:sldIdLst>
    <p:sldId xmlns:r="http://schemas.openxmlformats.org/officeDocument/2006/relationships" id="256" r:id="Ra4f2a48b19b74fc0"/>
    <p:sldId xmlns:r="http://schemas.openxmlformats.org/officeDocument/2006/relationships" id="257" r:id="R7c8689b48dc54442"/>
    <p:sldId xmlns:r="http://schemas.openxmlformats.org/officeDocument/2006/relationships" id="258" r:id="Rb5100a7cadef4983"/>
    <p:sldId xmlns:r="http://schemas.openxmlformats.org/officeDocument/2006/relationships" id="259" r:id="R824dbed811424fb5"/>
    <p:sldId xmlns:r="http://schemas.openxmlformats.org/officeDocument/2006/relationships" id="260" r:id="R6ea6b236c9db4011"/>
    <p:sldId xmlns:r="http://schemas.openxmlformats.org/officeDocument/2006/relationships" id="261" r:id="R04eedc9c4f2e48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609e95323b4f7f" /><Relationship Type="http://schemas.openxmlformats.org/officeDocument/2006/relationships/slide" Target="/ppt/slides/slide1.xml" Id="Ra4f2a48b19b74fc0" /><Relationship Type="http://schemas.openxmlformats.org/officeDocument/2006/relationships/slide" Target="/ppt/slides/slide2.xml" Id="R7c8689b48dc54442" /><Relationship Type="http://schemas.openxmlformats.org/officeDocument/2006/relationships/slide" Target="/ppt/slides/slide3.xml" Id="Rb5100a7cadef4983" /><Relationship Type="http://schemas.openxmlformats.org/officeDocument/2006/relationships/slide" Target="/ppt/slides/slide4.xml" Id="R824dbed811424fb5" /><Relationship Type="http://schemas.openxmlformats.org/officeDocument/2006/relationships/slide" Target="/ppt/slides/slide5.xml" Id="R6ea6b236c9db4011" /><Relationship Type="http://schemas.openxmlformats.org/officeDocument/2006/relationships/slide" Target="/ppt/slides/slide6.xml" Id="R04eedc9c4f2e48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149cf653794c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7290c4e444d8c" /><Relationship Type="http://schemas.openxmlformats.org/officeDocument/2006/relationships/theme" Target="/ppt/slideMasters/theme/theme1.xml" Id="Rcb6e3cc3644a4c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e7290c4e444d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4fcf15d1448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aa01b797345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e310611f648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30a8a289948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533f4868549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1686d96314f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PENDO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Castbergs vei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918 069 704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