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04c0d0979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b1465f06c467d"/>
  </p:sldMasterIdLst>
  <p:sldIdLst>
    <p:sldId xmlns:r="http://schemas.openxmlformats.org/officeDocument/2006/relationships" id="256" r:id="R63af34e23c9e43c3"/>
    <p:sldId xmlns:r="http://schemas.openxmlformats.org/officeDocument/2006/relationships" id="257" r:id="Ra012f91de80e49e0"/>
    <p:sldId xmlns:r="http://schemas.openxmlformats.org/officeDocument/2006/relationships" id="258" r:id="Ra04857482c7e4c26"/>
    <p:sldId xmlns:r="http://schemas.openxmlformats.org/officeDocument/2006/relationships" id="259" r:id="R886f46831613498d"/>
    <p:sldId xmlns:r="http://schemas.openxmlformats.org/officeDocument/2006/relationships" id="260" r:id="Rb328f0924ea9454b"/>
    <p:sldId xmlns:r="http://schemas.openxmlformats.org/officeDocument/2006/relationships" id="261" r:id="Re5cdbb647ab04d3d"/>
    <p:sldId xmlns:r="http://schemas.openxmlformats.org/officeDocument/2006/relationships" id="262" r:id="R65233bac0850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b1465f06c467d" /><Relationship Type="http://schemas.openxmlformats.org/officeDocument/2006/relationships/slide" Target="/ppt/slides/slide1.xml" Id="R63af34e23c9e43c3" /><Relationship Type="http://schemas.openxmlformats.org/officeDocument/2006/relationships/slide" Target="/ppt/slides/slide2.xml" Id="Ra012f91de80e49e0" /><Relationship Type="http://schemas.openxmlformats.org/officeDocument/2006/relationships/slide" Target="/ppt/slides/slide3.xml" Id="Ra04857482c7e4c26" /><Relationship Type="http://schemas.openxmlformats.org/officeDocument/2006/relationships/slide" Target="/ppt/slides/slide4.xml" Id="R886f46831613498d" /><Relationship Type="http://schemas.openxmlformats.org/officeDocument/2006/relationships/slide" Target="/ppt/slides/slide5.xml" Id="Rb328f0924ea9454b" /><Relationship Type="http://schemas.openxmlformats.org/officeDocument/2006/relationships/slide" Target="/ppt/slides/slide6.xml" Id="Re5cdbb647ab04d3d" /><Relationship Type="http://schemas.openxmlformats.org/officeDocument/2006/relationships/slide" Target="/ppt/slides/slide7.xml" Id="R65233bac0850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86f463469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ce72ffe447d3" /><Relationship Type="http://schemas.openxmlformats.org/officeDocument/2006/relationships/theme" Target="/ppt/slideMasters/theme/theme1.xml" Id="Rc97b16bdd388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9ce72ffe4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ea5a739c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64954d63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396e6a38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9fe9b76e3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bc5ddd2f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b3ef3da2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598a9512b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