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b599c44bc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b9a57fbf54182"/>
  </p:sldMasterIdLst>
  <p:sldIdLst>
    <p:sldId xmlns:r="http://schemas.openxmlformats.org/officeDocument/2006/relationships" id="256" r:id="Rff1fcb8e1aa64c09"/>
    <p:sldId xmlns:r="http://schemas.openxmlformats.org/officeDocument/2006/relationships" id="257" r:id="Rdec05fd663f64181"/>
    <p:sldId xmlns:r="http://schemas.openxmlformats.org/officeDocument/2006/relationships" id="258" r:id="Rc76c437385f543c4"/>
    <p:sldId xmlns:r="http://schemas.openxmlformats.org/officeDocument/2006/relationships" id="259" r:id="Re70ba8539ea944d6"/>
    <p:sldId xmlns:r="http://schemas.openxmlformats.org/officeDocument/2006/relationships" id="260" r:id="Re1ea75e65ecd426c"/>
    <p:sldId xmlns:r="http://schemas.openxmlformats.org/officeDocument/2006/relationships" id="261" r:id="Re80f7d18c2a4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b9a57fbf54182" /><Relationship Type="http://schemas.openxmlformats.org/officeDocument/2006/relationships/slide" Target="/ppt/slides/slide1.xml" Id="Rff1fcb8e1aa64c09" /><Relationship Type="http://schemas.openxmlformats.org/officeDocument/2006/relationships/slide" Target="/ppt/slides/slide2.xml" Id="Rdec05fd663f64181" /><Relationship Type="http://schemas.openxmlformats.org/officeDocument/2006/relationships/slide" Target="/ppt/slides/slide3.xml" Id="Rc76c437385f543c4" /><Relationship Type="http://schemas.openxmlformats.org/officeDocument/2006/relationships/slide" Target="/ppt/slides/slide4.xml" Id="Re70ba8539ea944d6" /><Relationship Type="http://schemas.openxmlformats.org/officeDocument/2006/relationships/slide" Target="/ppt/slides/slide5.xml" Id="Re1ea75e65ecd426c" /><Relationship Type="http://schemas.openxmlformats.org/officeDocument/2006/relationships/slide" Target="/ppt/slides/slide6.xml" Id="Re80f7d18c2a4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7a5f90821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8174a5884b28" /><Relationship Type="http://schemas.openxmlformats.org/officeDocument/2006/relationships/theme" Target="/ppt/slideMasters/theme/theme1.xml" Id="R68fda1e74ab8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e8174a588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3f189b57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850f49932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d981b1d56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9a06a9736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1453bc03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b997dae9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